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7" r:id="rId5"/>
    <p:sldId id="259" r:id="rId6"/>
    <p:sldId id="261" r:id="rId7"/>
    <p:sldId id="263" r:id="rId8"/>
    <p:sldId id="62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8" r:id="rId17"/>
    <p:sldId id="271" r:id="rId18"/>
    <p:sldId id="272" r:id="rId19"/>
    <p:sldId id="273" r:id="rId20"/>
    <p:sldId id="274" r:id="rId21"/>
    <p:sldId id="31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631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628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7" r:id="rId213"/>
    <p:sldId id="629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627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1" r:id="rId307"/>
    <p:sldId id="623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25" r:id="rId348"/>
    <p:sldId id="601" r:id="rId349"/>
    <p:sldId id="602" r:id="rId350"/>
    <p:sldId id="603" r:id="rId351"/>
    <p:sldId id="604" r:id="rId352"/>
    <p:sldId id="605" r:id="rId353"/>
    <p:sldId id="606" r:id="rId354"/>
    <p:sldId id="607" r:id="rId355"/>
    <p:sldId id="626" r:id="rId356"/>
    <p:sldId id="608" r:id="rId357"/>
    <p:sldId id="609" r:id="rId358"/>
    <p:sldId id="610" r:id="rId359"/>
    <p:sldId id="611" r:id="rId360"/>
    <p:sldId id="612" r:id="rId361"/>
    <p:sldId id="613" r:id="rId362"/>
    <p:sldId id="614" r:id="rId363"/>
    <p:sldId id="615" r:id="rId364"/>
    <p:sldId id="616" r:id="rId365"/>
    <p:sldId id="617" r:id="rId366"/>
    <p:sldId id="618" r:id="rId367"/>
    <p:sldId id="619" r:id="rId368"/>
    <p:sldId id="620" r:id="rId369"/>
    <p:sldId id="630" r:id="rId370"/>
    <p:sldId id="621" r:id="rId371"/>
    <p:sldId id="622" r:id="rId3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69" y="1051528"/>
            <a:ext cx="7026498" cy="3202298"/>
          </a:xfrm>
        </p:spPr>
        <p:txBody>
          <a:bodyPr/>
          <a:lstStyle/>
          <a:p>
            <a:r>
              <a:rPr lang="ru-RU" sz="7200" dirty="0" smtClean="0"/>
              <a:t>Они </a:t>
            </a:r>
            <a:br>
              <a:rPr lang="ru-RU" sz="7200" dirty="0" smtClean="0"/>
            </a:br>
            <a:r>
              <a:rPr lang="ru-RU" sz="7200" dirty="0" smtClean="0"/>
              <a:t>не вернулись с войны </a:t>
            </a:r>
            <a:br>
              <a:rPr lang="ru-RU" sz="7200" dirty="0" smtClean="0"/>
            </a:br>
            <a:r>
              <a:rPr lang="ru-RU" sz="7200" dirty="0" smtClean="0"/>
              <a:t>1941 - 1945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101967" y="4253826"/>
            <a:ext cx="6826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Посвящается погибшим воинам-односельчанам из населенных </a:t>
            </a:r>
            <a:r>
              <a:rPr lang="ru-RU" sz="3200" b="1" dirty="0" err="1" smtClean="0"/>
              <a:t>пунуктов</a:t>
            </a:r>
            <a:r>
              <a:rPr lang="ru-RU" sz="3200" b="1" dirty="0" smtClean="0"/>
              <a:t>: Веретье, Новая Осиновка, Старые </a:t>
            </a:r>
            <a:r>
              <a:rPr lang="ru-RU" sz="3200" b="1" dirty="0" err="1" smtClean="0"/>
              <a:t>Гумны</a:t>
            </a:r>
            <a:r>
              <a:rPr lang="ru-RU" sz="3200" b="1" dirty="0" smtClean="0"/>
              <a:t>, Писаревка, Орел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9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Александр Николаевич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637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Козарезов Александр Петрович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2" y="10401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3255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Козарезов Тарас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2" y="10401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8156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Козорезов Василий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9" y="1070889"/>
            <a:ext cx="2661138" cy="3991708"/>
          </a:xfrm>
        </p:spPr>
      </p:pic>
    </p:spTree>
    <p:extLst>
      <p:ext uri="{BB962C8B-B14F-4D97-AF65-F5344CB8AC3E}">
        <p14:creationId xmlns:p14="http://schemas.microsoft.com/office/powerpoint/2010/main" val="34863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Козорезов Григорий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429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Кокарев Гавриил Борисович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379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Алексей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7346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Афанасий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Василий Иосифович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7941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Виктор Иосифович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38014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871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Григорий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0015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Дмитрий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6291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8405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Григорий Анисимович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918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120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Макар Платонович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1520277"/>
            <a:ext cx="3250100" cy="3900120"/>
          </a:xfrm>
        </p:spPr>
      </p:pic>
    </p:spTree>
    <p:extLst>
      <p:ext uri="{BB962C8B-B14F-4D97-AF65-F5344CB8AC3E}">
        <p14:creationId xmlns:p14="http://schemas.microsoft.com/office/powerpoint/2010/main" val="33646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Колесников Петр Иосифович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452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Конышев Дмитрий Николаевич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4906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Коровников Владимир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2740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Коровников Иван Артемович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7496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Коровников Иван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418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Коровников Семен </a:t>
            </a:r>
            <a:r>
              <a:rPr lang="ru-RU" dirty="0" err="1">
                <a:solidFill>
                  <a:schemeClr val="tx1"/>
                </a:solidFill>
              </a:rPr>
              <a:t>Демьянович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5414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Алексей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17" y="130981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857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Василий Викторович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581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Марк </a:t>
            </a:r>
            <a:r>
              <a:rPr lang="ru-RU" dirty="0" err="1">
                <a:solidFill>
                  <a:schemeClr val="tx1"/>
                </a:solidFill>
              </a:rPr>
              <a:t>Артемьевич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045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Василий Дмитриевич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5919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Василий Леонтьевич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102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Василий Яковлевич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9194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Владимир Савельевич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8394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Иван Константинович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9423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Николай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1608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Павел Яковлевич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232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Ласуков Степан Яковлевич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1890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Лахин Андрей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9436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Лахин Андрей Кириллович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7588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Федор Александрович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984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Лахин Иван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324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Ленников Владимир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27464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2862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Ленников Пантелей Павлович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3" y="95811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434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Лымарев Яков </a:t>
            </a:r>
            <a:r>
              <a:rPr lang="ru-RU" dirty="0">
                <a:solidFill>
                  <a:schemeClr val="tx1"/>
                </a:solidFill>
              </a:rPr>
              <a:t>Антонович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3516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Линников Василий </a:t>
            </a:r>
            <a:r>
              <a:rPr lang="ru-RU" dirty="0" err="1" smtClean="0">
                <a:solidFill>
                  <a:schemeClr val="tx1"/>
                </a:solidFill>
              </a:rPr>
              <a:t>Евграфович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C:\Users\Veret\Desktop\КНИГА ПАМЯТИ РАБОЧ СПИСКИ\обновить галерею\ролик\нет в реестре\Линников Василий Ефграф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06" y="1403342"/>
            <a:ext cx="2599944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Макеев Антон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685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Макеев Владимир Дмитриевич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3905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Макеев Иван Никифорович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4147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Макеев Иван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6287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Макеев Петр Борисович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53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Федот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8203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Медведев Василий Павлович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1117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Мостовой Денис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3223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Мостовой Петр Григорьевич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4985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Нагорная Екатерина Ивановна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1678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Нагорный Василий </a:t>
            </a:r>
            <a:r>
              <a:rPr lang="ru-RU" dirty="0" err="1">
                <a:solidFill>
                  <a:schemeClr val="tx1"/>
                </a:solidFill>
              </a:rPr>
              <a:t>Евдокимович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321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Нагорный Дмитрий Харитонович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33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Нагорный Пантелей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502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Никитенко Иван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6497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Никонов Владимир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527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Никонов Митрофан Семенович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5954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Беликов Николай Артемович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73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Никонов Прокофий Тимофеевич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4687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Ногин Дмитрий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8980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Ногин Иван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4652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Александр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16940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382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Александр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682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Алексей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3584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Василий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5065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Григорий Матвеевич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411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Григорий </a:t>
            </a:r>
            <a:r>
              <a:rPr lang="ru-RU" dirty="0" err="1">
                <a:solidFill>
                  <a:schemeClr val="tx1"/>
                </a:solidFill>
              </a:rPr>
              <a:t>Мефодьевич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4033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Иван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7015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Богатырев Николай Никифорович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628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Николай Петрович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69408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92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Петр Матвеевич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28636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888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Степан Николаевич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2363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Оплачко Федор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2010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Петренко Иван Максимович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7997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Поденко Андрей Кириллович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656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Поденко Антон Павлович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9895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Поденко Василий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9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4995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Василий Захарович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42" name="Picture 2" descr="C:\Users\Veret\Desktop\КНИГА ПАМЯТИ РАБОЧ СПИСКИ\обновить галерею\ролик\Подкопаев Василий Заха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42" y="1321533"/>
            <a:ext cx="34490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Григорий Захарович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87" y="132153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223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Болдырев Максим Пименович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0151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Иван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4828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Иван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8071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Иван Пантелеевич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638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Подкопаев Федор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6137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Подорожкин А.Н.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0065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Подорожкин Фрол Семенович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048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Подорожкин Максим </a:t>
            </a:r>
            <a:r>
              <a:rPr lang="ru-RU" dirty="0" err="1">
                <a:solidFill>
                  <a:schemeClr val="tx1"/>
                </a:solidFill>
              </a:rPr>
              <a:t>Емельянович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1" y="116940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4498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Андрей </a:t>
            </a:r>
            <a:r>
              <a:rPr lang="ru-RU" dirty="0" err="1">
                <a:solidFill>
                  <a:schemeClr val="tx1"/>
                </a:solidFill>
              </a:rPr>
              <a:t>Власович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48" y="138014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408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Андрей Кириллович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9" y="1321533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7941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Василий </a:t>
            </a:r>
            <a:r>
              <a:rPr lang="ru-RU" dirty="0" err="1" smtClean="0">
                <a:solidFill>
                  <a:schemeClr val="tx1"/>
                </a:solidFill>
              </a:rPr>
              <a:t>Арсентьевич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9" y="1321533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283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Болдырев Петр Пименович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2888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Василий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9" y="1321533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4723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Егор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9" y="1321533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176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Иван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9" y="1321533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290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</a:t>
            </a:r>
            <a:r>
              <a:rPr lang="ru-RU" dirty="0" err="1">
                <a:solidFill>
                  <a:schemeClr val="tx1"/>
                </a:solidFill>
              </a:rPr>
              <a:t>Климентий</a:t>
            </a:r>
            <a:r>
              <a:rPr lang="ru-RU" dirty="0">
                <a:solidFill>
                  <a:schemeClr val="tx1"/>
                </a:solidFill>
              </a:rPr>
              <a:t>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3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9836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Николай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3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02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Николай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4" y="1633233"/>
            <a:ext cx="2532184" cy="3798276"/>
          </a:xfrm>
        </p:spPr>
      </p:pic>
    </p:spTree>
    <p:extLst>
      <p:ext uri="{BB962C8B-B14F-4D97-AF65-F5344CB8AC3E}">
        <p14:creationId xmlns:p14="http://schemas.microsoft.com/office/powerpoint/2010/main" val="34732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Степан </a:t>
            </a:r>
            <a:r>
              <a:rPr lang="ru-RU" dirty="0" err="1">
                <a:solidFill>
                  <a:schemeClr val="tx1"/>
                </a:solidFill>
              </a:rPr>
              <a:t>Демьянович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9" y="138014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933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 Федор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9313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Попова Мария </a:t>
            </a:r>
            <a:r>
              <a:rPr lang="ru-RU" dirty="0" err="1" smtClean="0">
                <a:solidFill>
                  <a:schemeClr val="tx1"/>
                </a:solidFill>
              </a:rPr>
              <a:t>Арсентьевна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623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Прудской Иван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1649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Бондаренко Петр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2863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8337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Прудской Павел Тихонович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659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Путенко Алексей Ефимович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1362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Путенко Алексей Николаевич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2441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Путенко Иосиф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Путенко Петр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00500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1605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Радченко Петр Максимович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27464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918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Расторгуев </a:t>
            </a:r>
            <a:r>
              <a:rPr lang="ru-RU" dirty="0">
                <a:solidFill>
                  <a:schemeClr val="tx1"/>
                </a:solidFill>
              </a:rPr>
              <a:t>Алексей Кондратьевич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C:\Users\Veret\Desktop\КНИГА ПАМЯТИ РАБОЧ СПИСКИ\обновить галерею\ролик\Расторгуев Алексей Кондратьевич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50" y="1638055"/>
            <a:ext cx="32262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Василий Владимирович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Veret\Desktop\КНИГА ПАМЯТИ РАБОЧ СПИСКИ\фото погибшие\Расторгуев Василий Владимирович 19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4" y="102845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Василий </a:t>
            </a:r>
            <a:r>
              <a:rPr lang="ru-RU" dirty="0" err="1">
                <a:solidFill>
                  <a:schemeClr val="tx1"/>
                </a:solidFill>
              </a:rPr>
              <a:t>Прокофьевич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Владимир </a:t>
            </a:r>
            <a:r>
              <a:rPr lang="ru-RU" dirty="0" err="1">
                <a:solidFill>
                  <a:schemeClr val="tx1"/>
                </a:solidFill>
              </a:rPr>
              <a:t>Миронович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180307"/>
            <a:ext cx="3263503" cy="4351338"/>
          </a:xfr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Абраменко Александр </a:t>
            </a:r>
            <a:r>
              <a:rPr lang="ru-RU" dirty="0" smtClean="0">
                <a:solidFill>
                  <a:schemeClr val="tx1"/>
                </a:solidFill>
              </a:rPr>
              <a:t>Михайлович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Брюзгинов </a:t>
            </a:r>
            <a:r>
              <a:rPr lang="ru-RU" dirty="0" err="1">
                <a:solidFill>
                  <a:schemeClr val="tx1"/>
                </a:solidFill>
              </a:rPr>
              <a:t>Свирид</a:t>
            </a:r>
            <a:r>
              <a:rPr lang="ru-RU" dirty="0">
                <a:solidFill>
                  <a:schemeClr val="tx1"/>
                </a:solidFill>
              </a:rPr>
              <a:t> Максимович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64977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453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Григорий Пантелеевич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Григорий </a:t>
            </a:r>
            <a:r>
              <a:rPr lang="ru-RU" dirty="0" err="1">
                <a:solidFill>
                  <a:schemeClr val="tx1"/>
                </a:solidFill>
              </a:rPr>
              <a:t>Прокофьевич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eret\Desktop\КНИГА ПАМЯТИ РАБОЧ СПИСКИ\фото погибшие\Расторгуев Григорий Проеопьевич 1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17" y="517526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Дмитрий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Павлович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Григорьевич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Кондратьевич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eret\Desktop\КНИГА ПАМЯТИ РАБОЧ СПИСКИ\фото погибшие\Расторгуев Иван Кондратьевич 1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4" y="319454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</a:t>
            </a:r>
            <a:r>
              <a:rPr lang="ru-RU" dirty="0" err="1">
                <a:solidFill>
                  <a:schemeClr val="tx1"/>
                </a:solidFill>
              </a:rPr>
              <a:t>Пантелеймонович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Иван Сергеевич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Михаил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Брязгунов Петр Александрович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68425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888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Николай Владимирович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</a:t>
            </a:r>
            <a:r>
              <a:rPr lang="ru-RU" dirty="0" smtClean="0">
                <a:solidFill>
                  <a:schemeClr val="tx1"/>
                </a:solidFill>
              </a:rPr>
              <a:t>Николай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Петр Егорович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Петр Егорович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Петр </a:t>
            </a:r>
            <a:r>
              <a:rPr lang="ru-RU" dirty="0" err="1">
                <a:solidFill>
                  <a:schemeClr val="tx1"/>
                </a:solidFill>
              </a:rPr>
              <a:t>Емельянович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Петр Павлович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5" name="Picture 3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eret\Desktop\КНИГА ПАМЯТИ РАБОЧ СПИСКИ\фото погибшие\Расторгуев Петр Павлович 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87" y="216877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Петр Романович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434" name="Picture 2" descr="C:\Users\Veret\Desktop\КНИГА ПАМЯТИ РАБОЧ СПИСКИ\фото погибшие\Расторгуев Петр Романович 1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252032"/>
            <a:ext cx="3372346" cy="50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Семен </a:t>
            </a:r>
            <a:r>
              <a:rPr lang="ru-RU" dirty="0" err="1">
                <a:solidFill>
                  <a:schemeClr val="tx1"/>
                </a:solidFill>
              </a:rPr>
              <a:t>Пантелеймонович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195" name="Picture 3" descr="C:\Users\Veret\Desktop\КНИГА ПАМЯТИ РАБОЧ СПИСКИ\фото погибшие\Расторгуев Семен Пантелеймонович 19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6700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Сергей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9" name="Picture 3" descr="C:\Users\Veret\Desktop\КНИГА ПАМЯТИ РАБОЧ СПИСКИ\фото погибшие\Расторгуев Сергей Иванович 1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64" y="23128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Сергей Филиппович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Брязгунов Харитон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6030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Степан Родионович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Терентий Артемович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Тимофей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Петрович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Тихон Митрофанович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Расторгуев Федот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Василий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Данил Васильевич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Иван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43" name="Picture 3" descr="C:\Users\Veret\Desktop\КНИГА ПАМЯТИ РАБОЧ СПИСКИ\фото погибшие\Ребриков Иван Андреевич 19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87" y="618148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Иван </a:t>
            </a:r>
            <a:r>
              <a:rPr lang="ru-RU" dirty="0" err="1">
                <a:solidFill>
                  <a:schemeClr val="tx1"/>
                </a:solidFill>
              </a:rPr>
              <a:t>Арсентьевич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1266" name="Picture 2" descr="C:\Users\Veret\Desktop\КНИГА ПАМЯТИ РАБОЧ СПИСКИ\фото погибшие\Ребриков Иван Арсентьевич 1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71" y="51752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Иван Тихонович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229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Брянцев Захар </a:t>
            </a:r>
            <a:r>
              <a:rPr lang="ru-RU" dirty="0" err="1">
                <a:solidFill>
                  <a:schemeClr val="tx1"/>
                </a:solidFill>
              </a:rPr>
              <a:t>Карпович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684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Петр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229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517526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Ребриков Яков </a:t>
            </a:r>
            <a:r>
              <a:rPr lang="ru-RU" dirty="0" err="1">
                <a:solidFill>
                  <a:schemeClr val="tx1"/>
                </a:solidFill>
              </a:rPr>
              <a:t>Прокофьевич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3314" name="Picture 2" descr="C:\Users\Veret\Desktop\КНИГА ПАМЯТИ РАБОЧ СПИСКИ\фото погибшие\Ребриков Яков Прокофьевич 19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40" y="313348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Рыльцев Василий Антонович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Рыльцев Егор Антонович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Рыльцев Михаил </a:t>
            </a:r>
            <a:r>
              <a:rPr lang="ru-RU" dirty="0" err="1">
                <a:solidFill>
                  <a:schemeClr val="tx1"/>
                </a:solidFill>
              </a:rPr>
              <a:t>Миронович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Рыльцев Николай Владимирович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Рыльцев Сергей Владимирович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Сапрыкин Александр Терентьевич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Сапрыкин Иван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Сапрыкин Тимофей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Вернигоров Николай Семенович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3669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Сапрыкин Яков Спиридонович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Свиридонов Николай Егорович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410" name="Picture 2" descr="C:\Users\Veret\Desktop\КНИГА ПАМЯТИ РАБОЧ СПИСКИ\фото погибшие\Спиридонов Николай Егорович 1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4" y="336794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Сидоров Яков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Александр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Александр Митрофанович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Григорий Михайлович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6386" name="Picture 2" descr="C:\Users\Veret\Desktop\КНИГА ПАМЯТИ РАБОЧ СПИСКИ\фото погибшие\Скрипников Григорий Михайлович 19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4" y="26645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Егор Афанасьевич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Ефим Александрович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И.М.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Иван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Винокуров Александр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4734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Иван </a:t>
            </a:r>
            <a:r>
              <a:rPr lang="ru-RU" dirty="0" err="1">
                <a:solidFill>
                  <a:schemeClr val="tx1"/>
                </a:solidFill>
              </a:rPr>
              <a:t>Мефодьевич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Кондрат Михайлович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5362" name="Picture 2" descr="C:\Users\Veret\Desktop\КНИГА ПАМЯТИ РАБОЧ СПИСКИ\фото погибшие\Скрипников Кондрат Михайлович 1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25" y="28990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Митрофан Трофимович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Михаил Афанасьевич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Николай Владимирович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Николай Пантелеевич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Никонор</a:t>
            </a:r>
            <a:r>
              <a:rPr lang="ru-RU" dirty="0">
                <a:solidFill>
                  <a:schemeClr val="tx1"/>
                </a:solidFill>
              </a:rPr>
              <a:t> Григорьевич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18" name="Picture 2" descr="C:\Users\Veret\Desktop\КНИГА ПАМЯТИ РАБОЧ СПИСКИ\обновить галерею\ролик\Скрипников Никон Григорь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969840"/>
            <a:ext cx="30937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Петр Трофимович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Сергей Антонович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3250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Степан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9458" name="Picture 2" descr="C:\Users\Veret\Desktop\КНИГА ПАМЯТИ РАБОЧ СПИСКИ\фото погибшие\Скрипников Степан Андреевич 19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8" y="172671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Винокуров Иван Леонтьевич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856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Степан </a:t>
            </a:r>
            <a:r>
              <a:rPr lang="ru-RU" dirty="0" err="1">
                <a:solidFill>
                  <a:schemeClr val="tx1"/>
                </a:solidFill>
              </a:rPr>
              <a:t>Емельянович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Скрипников</a:t>
            </a:r>
            <a:r>
              <a:rPr lang="ru-RU" dirty="0">
                <a:solidFill>
                  <a:schemeClr val="tx1"/>
                </a:solidFill>
              </a:rPr>
              <a:t> Трофим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Сокольских</a:t>
            </a:r>
            <a:r>
              <a:rPr lang="ru-RU" dirty="0">
                <a:solidFill>
                  <a:schemeClr val="tx1"/>
                </a:solidFill>
              </a:rPr>
              <a:t> Андрей Константинович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Сокольских</a:t>
            </a:r>
            <a:r>
              <a:rPr lang="ru-RU" dirty="0">
                <a:solidFill>
                  <a:schemeClr val="tx1"/>
                </a:solidFill>
              </a:rPr>
              <a:t> Василий Константинович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Сокольских</a:t>
            </a:r>
            <a:r>
              <a:rPr lang="ru-RU" dirty="0">
                <a:solidFill>
                  <a:schemeClr val="tx1"/>
                </a:solidFill>
              </a:rPr>
              <a:t> Емельян </a:t>
            </a:r>
            <a:r>
              <a:rPr lang="ru-RU" dirty="0" err="1">
                <a:solidFill>
                  <a:schemeClr val="tx1"/>
                </a:solidFill>
              </a:rPr>
              <a:t>Севостьянович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Андрей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Андрей </a:t>
            </a:r>
            <a:r>
              <a:rPr lang="ru-RU" dirty="0" err="1">
                <a:solidFill>
                  <a:schemeClr val="tx1"/>
                </a:solidFill>
              </a:rPr>
              <a:t>Евстигнеевич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Афанасий </a:t>
            </a:r>
            <a:r>
              <a:rPr lang="ru-RU" dirty="0" err="1">
                <a:solidFill>
                  <a:schemeClr val="tx1"/>
                </a:solidFill>
              </a:rPr>
              <a:t>Арсентьевич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Василий </a:t>
            </a:r>
            <a:r>
              <a:rPr lang="ru-RU" dirty="0" err="1">
                <a:solidFill>
                  <a:schemeClr val="tx1"/>
                </a:solidFill>
              </a:rPr>
              <a:t>Евстигнеевич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Д.Е.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Винокуров Николай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0223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Емельян </a:t>
            </a:r>
            <a:r>
              <a:rPr lang="ru-RU" dirty="0" err="1">
                <a:solidFill>
                  <a:schemeClr val="tx1"/>
                </a:solidFill>
              </a:rPr>
              <a:t>Пантелеймонович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Иван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194" name="Picture 2" descr="C:\Users\Veret\Desktop\КНИГА ПАМЯТИ РАБОЧ СПИСКИ\обновить галерею\ролик\Соловьёв Иван Пет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18" y="818539"/>
            <a:ext cx="29431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Николай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Николай Тимофеевич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Петр Тимофеевич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Я.П.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Яков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Соловьев Яков </a:t>
            </a:r>
            <a:r>
              <a:rPr lang="ru-RU" dirty="0" err="1">
                <a:solidFill>
                  <a:schemeClr val="tx1"/>
                </a:solidFill>
              </a:rPr>
              <a:t>Арсентьевич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Старченко Василий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Старченко Иван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48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266457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Винокуров Тихон Леонтьевич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6132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Старченко Тихон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1506" name="Picture 2" descr="C:\Users\Veret\Desktop\КНИГА ПАМЯТИ РАБОЧ СПИСКИ\фото погибшие\Старченко Тихон Петрович 1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48" y="23128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Субочев</a:t>
            </a:r>
            <a:r>
              <a:rPr lang="ru-RU" dirty="0">
                <a:solidFill>
                  <a:schemeClr val="tx1"/>
                </a:solidFill>
              </a:rPr>
              <a:t> Алексей </a:t>
            </a:r>
            <a:r>
              <a:rPr lang="ru-RU" dirty="0" err="1">
                <a:solidFill>
                  <a:schemeClr val="tx1"/>
                </a:solidFill>
              </a:rPr>
              <a:t>Артемьевич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Субочев</a:t>
            </a:r>
            <a:r>
              <a:rPr lang="ru-RU" dirty="0">
                <a:solidFill>
                  <a:schemeClr val="tx1"/>
                </a:solidFill>
              </a:rPr>
              <a:t> Василий Павлович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Субочев</a:t>
            </a:r>
            <a:r>
              <a:rPr lang="ru-RU" dirty="0">
                <a:solidFill>
                  <a:schemeClr val="tx1"/>
                </a:solidFill>
              </a:rPr>
              <a:t> Дмитрий Никифорович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Субочев</a:t>
            </a:r>
            <a:r>
              <a:rPr lang="ru-RU" dirty="0">
                <a:solidFill>
                  <a:schemeClr val="tx1"/>
                </a:solidFill>
              </a:rPr>
              <a:t> Иван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Александр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В.Е.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Василий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Иван </a:t>
            </a:r>
            <a:r>
              <a:rPr lang="ru-RU" dirty="0" err="1">
                <a:solidFill>
                  <a:schemeClr val="tx1"/>
                </a:solidFill>
              </a:rPr>
              <a:t>Евдокимович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Иван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Волков Алексей Павлович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885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Никита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53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94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Николай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3554" name="Picture 2" descr="C:\Users\Veret\Desktop\КНИГА ПАМЯТИ РАБОЧ СПИСКИ\фото погибшие\Токарев Николай Яковлевич 1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08" y="238185"/>
            <a:ext cx="3024554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С.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Федор </a:t>
            </a:r>
            <a:r>
              <a:rPr lang="ru-RU" dirty="0" err="1">
                <a:solidFill>
                  <a:schemeClr val="tx1"/>
                </a:solidFill>
              </a:rPr>
              <a:t>Евдокимович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Токарев Федор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Анисим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Артем Михайлович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Иван Васильевич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Иван Павлович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Иван Федорович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57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0" y="172124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Абраменко Иван Антонович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6" y="1520277"/>
            <a:ext cx="3342807" cy="4011368"/>
          </a:xfrm>
        </p:spPr>
      </p:pic>
    </p:spTree>
    <p:extLst>
      <p:ext uri="{BB962C8B-B14F-4D97-AF65-F5344CB8AC3E}">
        <p14:creationId xmlns:p14="http://schemas.microsoft.com/office/powerpoint/2010/main" val="1354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Волков Василий </a:t>
            </a:r>
            <a:r>
              <a:rPr lang="ru-RU" dirty="0" err="1" smtClean="0">
                <a:solidFill>
                  <a:schemeClr val="tx1"/>
                </a:solidFill>
              </a:rPr>
              <a:t>Свиридонович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2643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Николай Кузьмич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5602" name="Picture 2" descr="C:\Users\Veret\Desktop\КНИГА ПАМЯТИ РАБОЧ СПИСКИ\фото погибшие\Торубаров Николай Кузьмич 1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7" y="196118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Пантелей Сергеевич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62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4" y="90609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Торубаров</a:t>
            </a:r>
            <a:r>
              <a:rPr lang="ru-RU" dirty="0">
                <a:solidFill>
                  <a:schemeClr val="tx1"/>
                </a:solidFill>
              </a:rPr>
              <a:t> Яков Яковлевич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62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4" y="90609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Афанасий Андреевич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62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Григорий Семенович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62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4" y="90609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Егор </a:t>
            </a:r>
            <a:r>
              <a:rPr lang="ru-RU" dirty="0" err="1">
                <a:solidFill>
                  <a:schemeClr val="tx1"/>
                </a:solidFill>
              </a:rPr>
              <a:t>Меркулович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7650" name="Picture 2" descr="C:\Users\Veret\Desktop\КНИГА ПАМЯТИ РАБОЧ СПИСКИ\фото погибшие\Ульянов Егор Меркулович 19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87" y="184394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Иван Павлович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Иван Павлович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Иван Петрович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Иван Семенович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Воржев Василий Кузьмич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8752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Иван Филиппович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Михаил Ефимович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Михаил Семенович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Николай Сергеевич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Семен Игнатьевич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Сергей Никифорович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Сидор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Федор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867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3860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Яков Константинович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698" name="Picture 2" descr="C:\Users\Veret\Desktop\КНИГА ПАМЯТИ РАБОЧ СПИСКИ\фото погибшие\Ульянов Яков Константинович 1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6" y="151667"/>
            <a:ext cx="3193073" cy="47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Ульянов Яков </a:t>
            </a:r>
            <a:r>
              <a:rPr lang="ru-RU" dirty="0" err="1">
                <a:solidFill>
                  <a:schemeClr val="tx1"/>
                </a:solidFill>
              </a:rPr>
              <a:t>Севостьянович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22" name="Picture 2" descr="C:\Users\Veret\Desktop\КНИГА ПАМЯТИ РАБОЧ СПИСКИ\фото погибшие\Ульянов Яков Севостьянович 19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4" y="336794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Воржев Иван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9589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Усиков Иван Степанович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174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3" y="12577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Усиков Михаил Степанович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174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3" y="12577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Андрей Никитович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1746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3" y="12577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Андрей Семенович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2771" name="Picture 3" descr="C:\Users\Veret\Desktop\КНИГА ПАМЯТИ РАБОЧ СПИСКИ\фото погибшие\Хабаров Андрей Семенович 1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86" y="17267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Антон Игнатьевич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Василий Иванович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Василий Филиппович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</a:t>
            </a:r>
            <a:r>
              <a:rPr lang="ru-RU" dirty="0" err="1">
                <a:solidFill>
                  <a:schemeClr val="tx1"/>
                </a:solidFill>
              </a:rPr>
              <a:t>Дормидон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Мефодьевич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Егор Филиппович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Иван Дмитриевич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794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7" y="172671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Воржев Михаил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958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Иван </a:t>
            </a:r>
            <a:r>
              <a:rPr lang="ru-RU" dirty="0" err="1">
                <a:solidFill>
                  <a:schemeClr val="tx1"/>
                </a:solidFill>
              </a:rPr>
              <a:t>Мефодьевич</a:t>
            </a:r>
            <a:r>
              <a:rPr lang="ru-RU" dirty="0">
                <a:solidFill>
                  <a:schemeClr val="tx1"/>
                </a:solidFill>
              </a:rPr>
              <a:t> (Нефедович)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Veret\Desktop\КНИГА ПАМЯТИ РАБОЧ СПИСКИ\обновить галерею\ролик\Хабаров Иван Мефёдь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4" y="818539"/>
            <a:ext cx="30632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Иван Михайлович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4818" name="Picture 2" descr="C:\Users\Veret\Desktop\КНИГА ПАМЯТИ РАБОЧ СПИСКИ\фото погибшие\Хабаров Иван Михайлович  1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7" y="14922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Иван Никитович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5842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125779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Игнат Андреевич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6866" name="Picture 2" descr="C:\Users\Veret\Desktop\КНИГА ПАМЯТИ РАБОЧ СПИСКИ\фото погибшие\Хабаров Игнат Андреевич 19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40" y="13750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Максим Федорович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789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4055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Митрофан Трофимович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789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4055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Николай Александрович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7890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4055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Сергей Никитович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8914" name="Picture 2" descr="C:\Users\Veret\Desktop\КНИГА ПАМЯТИ РАБОЧ СПИСКИ\фото погибшие\Хабаров Сергей Никитович 19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10" y="13750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Стефан </a:t>
            </a:r>
            <a:r>
              <a:rPr lang="ru-RU" dirty="0" err="1">
                <a:solidFill>
                  <a:schemeClr val="tx1"/>
                </a:solidFill>
              </a:rPr>
              <a:t>Климентьевич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Федор Степанович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170" name="Picture 2" descr="C:\Users\Veret\Desktop\КНИГА ПАМЯТИ РАБОЧ СПИСКИ\обновить галерею\ролик\хабаров фёдор степ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818539"/>
            <a:ext cx="3301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Говоров Петр Ефимович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35670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9114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Хабаров Яков Григорьевич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Андрей Владимирович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Дмитрий Андреевич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Иван Алексеевич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Иван Захарович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Митрофан Андреевич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G:\ролик\погибли\Чекмезов Митрофан Андреевич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48" y="958117"/>
            <a:ext cx="38642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Степан Алексеевич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146" name="Picture 2" descr="C:\Users\Veret\Desktop\КНИГА ПАМЯТИ РАБОЧ СПИСКИ\обновить галерею\ролик\Чекмезов Степан Алексе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21" y="969840"/>
            <a:ext cx="28182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Я.Т.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Чекмезов</a:t>
            </a:r>
            <a:r>
              <a:rPr lang="ru-RU" dirty="0">
                <a:solidFill>
                  <a:schemeClr val="tx1"/>
                </a:solidFill>
              </a:rPr>
              <a:t> Яков Терентьевич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Чернов Дмитрий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Горбунов Егор Семенович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5" y="135670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78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Чернов Егор Андреевич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122" name="Picture 2" descr="C:\Users\Veret\Desktop\КНИГА ПАМЯТИ РАБОЧ СПИСКИ\обновить галерею\ролик\Чернов Егор Андреевич 1924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3" y="1543723"/>
            <a:ext cx="259080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Чернов Петр Андреевич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098" name="Picture 2" descr="C:\Users\Veret\Desktop\КНИГА ПАМЯТИ РАБОЧ СПИСКИ\обновить галерею\ролик\Чернов Пётр Андреевич 1914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023659"/>
            <a:ext cx="3127248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Василий Филиппович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35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Иван Иосифович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Иван Николаевич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4" name="Picture 2" descr="C:\Users\Veret\Desktop\КНИГА ПАМЯТИ РАБОЧ СПИСКИ\обновить галерею\ролик\Чернолихов Иван Нико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31" y="818539"/>
            <a:ext cx="2776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</a:t>
            </a:r>
            <a:r>
              <a:rPr lang="ru-RU" dirty="0" smtClean="0">
                <a:solidFill>
                  <a:schemeClr val="tx1"/>
                </a:solidFill>
              </a:rPr>
              <a:t>Т.А.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Тихон Архипович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1" y="102333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Чернолихов Яков Филиппович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4" name="Picture 2" descr="G:\ролик\погибли\Чернолихов Яков Филиппович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005010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Шабельников Алексей Федорович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Шабельников Семен Васильевич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Горбунов Николай Кириллович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3314" name="Picture 2" descr="C:\Users\Veret\Desktop\КНИГА ПАМЯТИ РАБОЧ СПИСКИ\обновить галерею\ролик\Горбунов Николай Кирилл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965721"/>
            <a:ext cx="2947416" cy="37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Шабельников Федор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Шайдоров Иван Григорьевич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9938" name="Picture 2" descr="C:\Users\Veret\Desktop\КНИГА ПАМЯТИ РАБОЧ СПИСКИ\фото погибшие\фото солдата без 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69408"/>
            <a:ext cx="36261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Шершнев Иван Тимофеевич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96984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4295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Шешелев Александр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C:\Users\Veret\Desktop\КНИГА ПАМЯТИ РАБОЧ СПИСКИ\РОЛИК\ролик дк\ДОБАВИТЬ В РОЛИК ДК 07.05.2025\Шешелев Александр Михайл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818539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Шкарупин Аркадий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1975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Шкарупин Иван Данилович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6642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Шкарупин Павел Данилович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179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Шкарупин Федор Данилович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9775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Шумаев Михаил Платонович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856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Шумаев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П.Г.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0677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Горбунов Петр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9183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Шумаев Павел </a:t>
            </a:r>
            <a:r>
              <a:rPr lang="ru-RU" dirty="0" err="1">
                <a:solidFill>
                  <a:schemeClr val="tx1"/>
                </a:solidFill>
              </a:rPr>
              <a:t>Евдокимович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510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Шумаев Платон </a:t>
            </a:r>
            <a:r>
              <a:rPr lang="ru-RU" dirty="0" err="1">
                <a:solidFill>
                  <a:schemeClr val="tx1"/>
                </a:solidFill>
              </a:rPr>
              <a:t>Корнеевич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4639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530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Горбунов Федор Никитович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044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Гребенников А.Е.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8901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Абраменко Степан Антонович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6" y="1520277"/>
            <a:ext cx="3342807" cy="4011368"/>
          </a:xfrm>
        </p:spPr>
      </p:pic>
    </p:spTree>
    <p:extLst>
      <p:ext uri="{BB962C8B-B14F-4D97-AF65-F5344CB8AC3E}">
        <p14:creationId xmlns:p14="http://schemas.microsoft.com/office/powerpoint/2010/main" val="37675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Гребенников Алексей Григорьевич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5551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Гребенников Василий Николаевич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3449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2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Гребенников Иван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520277"/>
            <a:ext cx="3418315" cy="4101978"/>
          </a:xfrm>
        </p:spPr>
      </p:pic>
    </p:spTree>
    <p:extLst>
      <p:ext uri="{BB962C8B-B14F-4D97-AF65-F5344CB8AC3E}">
        <p14:creationId xmlns:p14="http://schemas.microsoft.com/office/powerpoint/2010/main" val="23183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Гребенников Павел Павлович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520277"/>
            <a:ext cx="3418315" cy="4101978"/>
          </a:xfrm>
        </p:spPr>
      </p:pic>
    </p:spTree>
    <p:extLst>
      <p:ext uri="{BB962C8B-B14F-4D97-AF65-F5344CB8AC3E}">
        <p14:creationId xmlns:p14="http://schemas.microsoft.com/office/powerpoint/2010/main" val="3444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Григоровский Митрофан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1520277"/>
            <a:ext cx="3418315" cy="4101978"/>
          </a:xfrm>
        </p:spPr>
      </p:pic>
    </p:spTree>
    <p:extLst>
      <p:ext uri="{BB962C8B-B14F-4D97-AF65-F5344CB8AC3E}">
        <p14:creationId xmlns:p14="http://schemas.microsoft.com/office/powerpoint/2010/main" val="31868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Даниленко Петр Матвеевич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18030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4843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Николай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1520277"/>
            <a:ext cx="2895313" cy="4351338"/>
          </a:xfrm>
        </p:spPr>
      </p:pic>
    </p:spTree>
    <p:extLst>
      <p:ext uri="{BB962C8B-B14F-4D97-AF65-F5344CB8AC3E}">
        <p14:creationId xmlns:p14="http://schemas.microsoft.com/office/powerpoint/2010/main" val="42241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Павел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48" y="126291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61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Петр Андреевич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32153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975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Трофим Степанович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522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Абраменко Тихон Михайлович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02" y="1638056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756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Федор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17" y="118030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9453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Деркачев Федор Матвеевич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18030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24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Дешевых Дмитрий Илларионович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2290" name="Picture 2" descr="C:\Users\Veret\Desktop\КНИГА ПАМЯТИ РАБОЧ СПИСКИ\обновить галерею\ролик\Дешевых Дмитрий Илларио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52" y="818539"/>
            <a:ext cx="32364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Дорогих Сергей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3635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Дорогих Федор Филиппович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25328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Александр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463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Владимир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7715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Даниил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5348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Михаил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4754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Михаил </a:t>
            </a:r>
            <a:r>
              <a:rPr lang="ru-RU" dirty="0" err="1">
                <a:solidFill>
                  <a:schemeClr val="tx1"/>
                </a:solidFill>
              </a:rPr>
              <a:t>Ильч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7156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Бабеев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Климентий</a:t>
            </a:r>
            <a:r>
              <a:rPr lang="ru-RU" dirty="0">
                <a:solidFill>
                  <a:schemeClr val="tx1"/>
                </a:solidFill>
              </a:rPr>
              <a:t> Егорович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52027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6678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Петр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9785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Петр Иосифович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2887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Тимофей </a:t>
            </a:r>
            <a:r>
              <a:rPr lang="ru-RU" dirty="0" err="1">
                <a:solidFill>
                  <a:schemeClr val="tx1"/>
                </a:solidFill>
              </a:rPr>
              <a:t>Прокофьевич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24743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Федор Афанасьевич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436694"/>
            <a:ext cx="3180638" cy="3816766"/>
          </a:xfrm>
        </p:spPr>
      </p:pic>
    </p:spTree>
    <p:extLst>
      <p:ext uri="{BB962C8B-B14F-4D97-AF65-F5344CB8AC3E}">
        <p14:creationId xmlns:p14="http://schemas.microsoft.com/office/powerpoint/2010/main" val="38115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Федор Петрович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G:\ролик\погибли\Дорошев Федор Петрович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44" y="1520277"/>
            <a:ext cx="27134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Филипп Алексеевич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18030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9250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Дорошев Филипп Ильич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815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702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Ермаков Абрам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815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1619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Александр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815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194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Василий Александрович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981564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0993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Бабичев Василий Никитович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152027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601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Иван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72671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8779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Иван Яковлевич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981564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6297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Николай Денисович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4" y="112569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0475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Ерышев Тимофей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4" y="112569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504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Ерышов Владимир Александрович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1266" name="Picture 2" descr="C:\Users\Veret\Desktop\КНИГА ПАМЯТИ РАБОЧ СПИСКИ\обновить галерею\ролик\Ерышов Владимир Александ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30" y="818539"/>
            <a:ext cx="31737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Ерышов Митрофан Ефремович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4" y="112569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9986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Жашков Иван Григорьевич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4" y="1125692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8013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Жашков Митрофан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C:\Users\Veret\Desktop\КНИГА ПАМЯТИ РАБОЧ СПИСКИ\обновить галерею\ролик\погибли\Жашков Митрофан Фёдо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196030"/>
            <a:ext cx="30283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Жашков Михаил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3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252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Журов Григорий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1274640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190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Бабичев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В.Н.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3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41013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Журов Иван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1274640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4103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Журов </a:t>
            </a:r>
            <a:r>
              <a:rPr lang="ru-RU" dirty="0" err="1">
                <a:solidFill>
                  <a:schemeClr val="tx1"/>
                </a:solidFill>
              </a:rPr>
              <a:t>Федосий</a:t>
            </a:r>
            <a:r>
              <a:rPr lang="ru-RU" dirty="0">
                <a:solidFill>
                  <a:schemeClr val="tx1"/>
                </a:solidFill>
              </a:rPr>
              <a:t>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1274640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029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Зайцев Иван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1274640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8353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Зайцев Петр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7" y="107534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130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Зайцев Я.П.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5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Злищев Яков Петрович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5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8285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Каменев Антон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18" y="1321533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396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Каменев Иван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47" y="81853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888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Каменев Петр Иванович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963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Каменев Стефан Григорьевич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2915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Багрянцев </a:t>
            </a:r>
            <a:r>
              <a:rPr lang="ru-RU" dirty="0" err="1">
                <a:solidFill>
                  <a:schemeClr val="tx1"/>
                </a:solidFill>
              </a:rPr>
              <a:t>Аксентий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Евдокимович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78" y="126291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869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Карасельников Алексей Федорович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7280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Кирносов Алексей Игнатьевич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19326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Кирносов Николай Васильевич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8446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Кирносов Петр Давыдович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2812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 Василий Данилович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9640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 Корней Кузьмич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6" y="1180307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3170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 Николай Трофимович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78" y="104017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581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 Петр Данилович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2" y="10401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7763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 Потап </a:t>
            </a:r>
            <a:r>
              <a:rPr lang="ru-RU" dirty="0" err="1">
                <a:solidFill>
                  <a:schemeClr val="tx1"/>
                </a:solidFill>
              </a:rPr>
              <a:t>Макарович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2" y="10401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0963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10309" y="1520277"/>
            <a:ext cx="4911968" cy="3649600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Кожушкова Мария </a:t>
            </a:r>
            <a:r>
              <a:rPr lang="ru-RU" dirty="0" err="1">
                <a:solidFill>
                  <a:schemeClr val="tx1"/>
                </a:solidFill>
              </a:rPr>
              <a:t>Кононовна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2" y="1040179"/>
            <a:ext cx="3626115" cy="4351338"/>
          </a:xfrm>
        </p:spPr>
      </p:pic>
    </p:spTree>
    <p:extLst>
      <p:ext uri="{BB962C8B-B14F-4D97-AF65-F5344CB8AC3E}">
        <p14:creationId xmlns:p14="http://schemas.microsoft.com/office/powerpoint/2010/main" val="34168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ferris dir="r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1296</Words>
  <Application>Microsoft Office PowerPoint</Application>
  <PresentationFormat>Экран (4:3)</PresentationFormat>
  <Paragraphs>565</Paragraphs>
  <Slides>371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371</vt:i4>
      </vt:variant>
    </vt:vector>
  </HeadingPairs>
  <TitlesOfParts>
    <vt:vector size="372" baseType="lpstr">
      <vt:lpstr>Office Theme</vt:lpstr>
      <vt:lpstr>Они  не вернулись с войны  1941 - 1945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Veret</cp:lastModifiedBy>
  <cp:revision>272</cp:revision>
  <dcterms:created xsi:type="dcterms:W3CDTF">2018-04-27T13:50:25Z</dcterms:created>
  <dcterms:modified xsi:type="dcterms:W3CDTF">2025-05-08T09:31:48Z</dcterms:modified>
</cp:coreProperties>
</file>