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666" r:id="rId13"/>
    <p:sldId id="267" r:id="rId14"/>
    <p:sldId id="656" r:id="rId15"/>
    <p:sldId id="268" r:id="rId16"/>
    <p:sldId id="271" r:id="rId17"/>
    <p:sldId id="269" r:id="rId18"/>
    <p:sldId id="270" r:id="rId19"/>
    <p:sldId id="573" r:id="rId20"/>
    <p:sldId id="272" r:id="rId21"/>
    <p:sldId id="273" r:id="rId22"/>
    <p:sldId id="274" r:id="rId23"/>
    <p:sldId id="275" r:id="rId24"/>
    <p:sldId id="583" r:id="rId25"/>
    <p:sldId id="276" r:id="rId26"/>
    <p:sldId id="657" r:id="rId27"/>
    <p:sldId id="277" r:id="rId28"/>
    <p:sldId id="658" r:id="rId29"/>
    <p:sldId id="278" r:id="rId30"/>
    <p:sldId id="279" r:id="rId31"/>
    <p:sldId id="280" r:id="rId32"/>
    <p:sldId id="281" r:id="rId33"/>
    <p:sldId id="282" r:id="rId34"/>
    <p:sldId id="283" r:id="rId35"/>
    <p:sldId id="655" r:id="rId36"/>
    <p:sldId id="284" r:id="rId37"/>
    <p:sldId id="610" r:id="rId38"/>
    <p:sldId id="285" r:id="rId39"/>
    <p:sldId id="286" r:id="rId40"/>
    <p:sldId id="287" r:id="rId41"/>
    <p:sldId id="288" r:id="rId42"/>
    <p:sldId id="289" r:id="rId43"/>
    <p:sldId id="626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627" r:id="rId54"/>
    <p:sldId id="299" r:id="rId55"/>
    <p:sldId id="300" r:id="rId56"/>
    <p:sldId id="301" r:id="rId57"/>
    <p:sldId id="302" r:id="rId58"/>
    <p:sldId id="303" r:id="rId59"/>
    <p:sldId id="567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8" r:id="rId72"/>
    <p:sldId id="315" r:id="rId73"/>
    <p:sldId id="316" r:id="rId74"/>
    <p:sldId id="317" r:id="rId75"/>
    <p:sldId id="650" r:id="rId76"/>
    <p:sldId id="319" r:id="rId77"/>
    <p:sldId id="320" r:id="rId78"/>
    <p:sldId id="321" r:id="rId79"/>
    <p:sldId id="322" r:id="rId80"/>
    <p:sldId id="323" r:id="rId81"/>
    <p:sldId id="628" r:id="rId82"/>
    <p:sldId id="324" r:id="rId83"/>
    <p:sldId id="325" r:id="rId84"/>
    <p:sldId id="587" r:id="rId85"/>
    <p:sldId id="326" r:id="rId86"/>
    <p:sldId id="660" r:id="rId87"/>
    <p:sldId id="327" r:id="rId88"/>
    <p:sldId id="328" r:id="rId89"/>
    <p:sldId id="329" r:id="rId90"/>
    <p:sldId id="330" r:id="rId91"/>
    <p:sldId id="331" r:id="rId92"/>
    <p:sldId id="332" r:id="rId93"/>
    <p:sldId id="333" r:id="rId94"/>
    <p:sldId id="334" r:id="rId95"/>
    <p:sldId id="335" r:id="rId96"/>
    <p:sldId id="336" r:id="rId97"/>
    <p:sldId id="337" r:id="rId98"/>
    <p:sldId id="338" r:id="rId99"/>
    <p:sldId id="339" r:id="rId100"/>
    <p:sldId id="340" r:id="rId101"/>
    <p:sldId id="341" r:id="rId102"/>
    <p:sldId id="403" r:id="rId103"/>
    <p:sldId id="342" r:id="rId104"/>
    <p:sldId id="343" r:id="rId105"/>
    <p:sldId id="609" r:id="rId106"/>
    <p:sldId id="344" r:id="rId107"/>
    <p:sldId id="345" r:id="rId108"/>
    <p:sldId id="576" r:id="rId109"/>
    <p:sldId id="346" r:id="rId110"/>
    <p:sldId id="347" r:id="rId111"/>
    <p:sldId id="348" r:id="rId112"/>
    <p:sldId id="350" r:id="rId113"/>
    <p:sldId id="351" r:id="rId114"/>
    <p:sldId id="352" r:id="rId115"/>
    <p:sldId id="353" r:id="rId116"/>
    <p:sldId id="354" r:id="rId117"/>
    <p:sldId id="355" r:id="rId118"/>
    <p:sldId id="568" r:id="rId119"/>
    <p:sldId id="356" r:id="rId120"/>
    <p:sldId id="357" r:id="rId121"/>
    <p:sldId id="629" r:id="rId122"/>
    <p:sldId id="358" r:id="rId123"/>
    <p:sldId id="359" r:id="rId124"/>
    <p:sldId id="360" r:id="rId125"/>
    <p:sldId id="361" r:id="rId126"/>
    <p:sldId id="608" r:id="rId127"/>
    <p:sldId id="630" r:id="rId128"/>
    <p:sldId id="607" r:id="rId129"/>
    <p:sldId id="362" r:id="rId130"/>
    <p:sldId id="363" r:id="rId131"/>
    <p:sldId id="364" r:id="rId132"/>
    <p:sldId id="365" r:id="rId133"/>
    <p:sldId id="631" r:id="rId134"/>
    <p:sldId id="606" r:id="rId135"/>
    <p:sldId id="367" r:id="rId136"/>
    <p:sldId id="368" r:id="rId137"/>
    <p:sldId id="369" r:id="rId138"/>
    <p:sldId id="370" r:id="rId139"/>
    <p:sldId id="371" r:id="rId140"/>
    <p:sldId id="632" r:id="rId141"/>
    <p:sldId id="372" r:id="rId142"/>
    <p:sldId id="373" r:id="rId143"/>
    <p:sldId id="374" r:id="rId144"/>
    <p:sldId id="375" r:id="rId145"/>
    <p:sldId id="376" r:id="rId146"/>
    <p:sldId id="633" r:id="rId147"/>
    <p:sldId id="377" r:id="rId148"/>
    <p:sldId id="634" r:id="rId149"/>
    <p:sldId id="569" r:id="rId150"/>
    <p:sldId id="378" r:id="rId151"/>
    <p:sldId id="379" r:id="rId152"/>
    <p:sldId id="380" r:id="rId153"/>
    <p:sldId id="381" r:id="rId154"/>
    <p:sldId id="635" r:id="rId155"/>
    <p:sldId id="382" r:id="rId156"/>
    <p:sldId id="383" r:id="rId157"/>
    <p:sldId id="384" r:id="rId158"/>
    <p:sldId id="605" r:id="rId159"/>
    <p:sldId id="385" r:id="rId160"/>
    <p:sldId id="386" r:id="rId161"/>
    <p:sldId id="636" r:id="rId162"/>
    <p:sldId id="570" r:id="rId163"/>
    <p:sldId id="387" r:id="rId164"/>
    <p:sldId id="388" r:id="rId165"/>
    <p:sldId id="637" r:id="rId166"/>
    <p:sldId id="389" r:id="rId167"/>
    <p:sldId id="390" r:id="rId168"/>
    <p:sldId id="391" r:id="rId169"/>
    <p:sldId id="651" r:id="rId170"/>
    <p:sldId id="392" r:id="rId171"/>
    <p:sldId id="393" r:id="rId172"/>
    <p:sldId id="394" r:id="rId173"/>
    <p:sldId id="395" r:id="rId174"/>
    <p:sldId id="588" r:id="rId175"/>
    <p:sldId id="638" r:id="rId176"/>
    <p:sldId id="396" r:id="rId177"/>
    <p:sldId id="397" r:id="rId178"/>
    <p:sldId id="398" r:id="rId179"/>
    <p:sldId id="399" r:id="rId180"/>
    <p:sldId id="604" r:id="rId181"/>
    <p:sldId id="400" r:id="rId182"/>
    <p:sldId id="401" r:id="rId183"/>
    <p:sldId id="402" r:id="rId184"/>
    <p:sldId id="574" r:id="rId185"/>
    <p:sldId id="591" r:id="rId186"/>
    <p:sldId id="404" r:id="rId187"/>
    <p:sldId id="405" r:id="rId188"/>
    <p:sldId id="406" r:id="rId189"/>
    <p:sldId id="639" r:id="rId190"/>
    <p:sldId id="603" r:id="rId191"/>
    <p:sldId id="602" r:id="rId192"/>
    <p:sldId id="601" r:id="rId193"/>
    <p:sldId id="578" r:id="rId194"/>
    <p:sldId id="589" r:id="rId195"/>
    <p:sldId id="407" r:id="rId196"/>
    <p:sldId id="408" r:id="rId197"/>
    <p:sldId id="409" r:id="rId198"/>
    <p:sldId id="600" r:id="rId199"/>
    <p:sldId id="575" r:id="rId200"/>
    <p:sldId id="410" r:id="rId201"/>
    <p:sldId id="411" r:id="rId202"/>
    <p:sldId id="640" r:id="rId203"/>
    <p:sldId id="413" r:id="rId204"/>
    <p:sldId id="414" r:id="rId205"/>
    <p:sldId id="415" r:id="rId206"/>
    <p:sldId id="416" r:id="rId207"/>
    <p:sldId id="417" r:id="rId2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C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1" autoAdjust="0"/>
    <p:restoredTop sz="94660" autoAdjust="0"/>
  </p:normalViewPr>
  <p:slideViewPr>
    <p:cSldViewPr snapToGrid="0">
      <p:cViewPr>
        <p:scale>
          <a:sx n="81" d="100"/>
          <a:sy n="81" d="100"/>
        </p:scale>
        <p:origin x="-106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11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slide" Target="slides/slide205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12" Type="http://schemas.openxmlformats.org/officeDocument/2006/relationships/tableStyles" Target="tableStyles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slide" Target="slides/slide206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presProps" Target="presProps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viewProps" Target="viewProp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65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39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9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70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83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65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93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2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8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lood" dir="t"/>
            </a:scene3d>
            <a:sp3d extrusionH="57150" prstMaterial="plastic">
              <a:bevelT w="38100" h="38100"/>
              <a:bevelB w="57150" h="38100" prst="artDeco"/>
            </a:sp3d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9E26-0EE4-4418-BBAF-C68AECBD8A8C}" type="datetimeFigureOut">
              <a:rPr lang="en-US" smtClean="0"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4832-2FF7-4E9F-A102-63CDE3FE8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07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solidFill>
              <a:schemeClr val="bg1"/>
            </a:solidFill>
          </a:ln>
          <a:solidFill>
            <a:schemeClr val="bg1"/>
          </a:solidFill>
          <a:effectLst>
            <a:glow rad="76200">
              <a:schemeClr val="bg1">
                <a:lumMod val="50000"/>
                <a:alpha val="83000"/>
              </a:schemeClr>
            </a:glow>
            <a:outerShdw blurRad="50800" dist="38100" dir="13500000" algn="b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6073"/>
            <a:ext cx="7772400" cy="160389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Они </a:t>
            </a:r>
            <a:r>
              <a:rPr lang="ru-RU" dirty="0" smtClean="0">
                <a:solidFill>
                  <a:srgbClr val="FF0000"/>
                </a:solidFill>
              </a:rPr>
              <a:t>вернулись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 </a:t>
            </a:r>
            <a:r>
              <a:rPr lang="ru-RU" dirty="0">
                <a:solidFill>
                  <a:srgbClr val="FF0000"/>
                </a:solidFill>
              </a:rPr>
              <a:t>с </a:t>
            </a:r>
            <a:r>
              <a:rPr lang="ru-RU" dirty="0" smtClean="0">
                <a:solidFill>
                  <a:srgbClr val="FF0000"/>
                </a:solidFill>
              </a:rPr>
              <a:t>ПОБЕДОЙ 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1941-1945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2177439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Посвящается </a:t>
            </a:r>
            <a:r>
              <a:rPr lang="ru-RU" b="1" dirty="0" smtClean="0"/>
              <a:t>вернувшимся с ПОБЕДОЙ </a:t>
            </a:r>
            <a:r>
              <a:rPr lang="ru-RU" b="1" dirty="0"/>
              <a:t>воинам-односельчанам из населенных </a:t>
            </a:r>
            <a:r>
              <a:rPr lang="ru-RU" b="1" dirty="0" err="1"/>
              <a:t>пунуктов</a:t>
            </a:r>
            <a:r>
              <a:rPr lang="ru-RU" b="1" dirty="0"/>
              <a:t>: Веретье, Новая Осиновка, Старые </a:t>
            </a:r>
            <a:r>
              <a:rPr lang="ru-RU" b="1" dirty="0" err="1"/>
              <a:t>Гумны</a:t>
            </a:r>
            <a:r>
              <a:rPr lang="ru-RU" b="1" dirty="0"/>
              <a:t>, Писаревка, </a:t>
            </a:r>
            <a:r>
              <a:rPr lang="ru-RU" b="1" dirty="0" smtClean="0"/>
              <a:t>Орел</a:t>
            </a:r>
          </a:p>
          <a:p>
            <a:r>
              <a:rPr lang="ru-RU" b="1" dirty="0" smtClean="0"/>
              <a:t>ЧАСТЬ 1 </a:t>
            </a:r>
          </a:p>
          <a:p>
            <a:r>
              <a:rPr lang="ru-RU" b="1" dirty="0" smtClean="0"/>
              <a:t>А-П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063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Багрянцев Иван Александрович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16390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Кирнасов Василий Давыдович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2770" name="Picture 2" descr="C:\Users\Veret\Desktop\КНИГА ПАМЯТИ РАБОЧ СПИСКИ\обновить галерею\ролик\вернулись\Кирносов Василий Давыд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2246154"/>
            <a:ext cx="2387600" cy="351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07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64123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Кирнасов Михаил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G:\ролик\вернулись\Кирнасов Михаил Фед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46" y="2172493"/>
            <a:ext cx="2567354" cy="385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15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1840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Кирносов Иван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5842" name="Picture 2" descr="C:\Users\Veret\Desktop\КНИГА ПАМЯТИ РАБОЧ СПИСКИ\обновить галерею\ролик\вернулись\Кирносов Иван Васил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9" y="2038606"/>
            <a:ext cx="3126854" cy="377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28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Кирносов Иван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4818" name="Picture 2" descr="C:\Users\Veret\Desktop\КНИГА ПАМЯТИ РАБОЧ СПИСКИ\обновить галерею\ролик\вернулись\Кирносов Иван Васильевич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092" y="2512346"/>
            <a:ext cx="2337816" cy="297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18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Кирносов</a:t>
            </a:r>
            <a:r>
              <a:rPr lang="ru-RU" dirty="0">
                <a:solidFill>
                  <a:schemeClr val="tx1"/>
                </a:solidFill>
              </a:rPr>
              <a:t> Игнат Дмитриевич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70137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Клешнев Григорий Александрович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8764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3643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Кобляков Федор Егорович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6866" name="Picture 2" descr="C:\Users\Veret\Desktop\КНИГА ПАМЯТИ РАБОЧ СПИСКИ\обновить галерею\ролик\вернулись\Кобляков Фёдор Ег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20" y="2063274"/>
            <a:ext cx="2956560" cy="387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39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426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Ковалев Дмитрий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7890" name="Picture 2" descr="C:\Users\Veret\Desktop\КНИГА ПАМЯТИ РАБОЧ СПИСКИ\обновить галерею\ролик\вернулись\Ковалев Дмитрий Андр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84" y="1976909"/>
            <a:ext cx="2473584" cy="3672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27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4264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Ковалев Иван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Veret\Desktop\КНИГА ПАМЯТИ РАБОЧ СПИСКИ\обновить галерею\ролик\вернулись\Ковалёв Иван Ива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055" y="1635661"/>
            <a:ext cx="2897424" cy="397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42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Кожушков Василий Абрамович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09595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Багрянцев Иван Филиппович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18968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Кожушков Григорий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96039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Кожушков Иван </a:t>
            </a:r>
            <a:r>
              <a:rPr lang="ru-RU" dirty="0" err="1" smtClean="0">
                <a:solidFill>
                  <a:schemeClr val="tx1"/>
                </a:solidFill>
              </a:rPr>
              <a:t>Андронович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ru-RU" dirty="0">
                <a:solidFill>
                  <a:schemeClr val="tx1"/>
                </a:solidFill>
              </a:rPr>
              <a:t>Андреевич)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951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1227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Кожушков Кузьма Данилович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8914" name="Picture 2" descr="C:\Users\Veret\Desktop\КНИГА ПАМЯТИ РАБОЧ СПИСКИ\обновить галерею\ролик\вернулись\Кожушков Кузьма Данил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708" y="2046437"/>
            <a:ext cx="2781706" cy="360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2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Кожушков Петр Кузьмич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804" y="2331929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6913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Кожушков Петр Трофимович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63560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Кожушков Трофим Кузьмич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24860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Козарезов Василий Тихонович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19377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2470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Козарезов Иван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 descr="G:\ролик\вернулись\Козарезов Иван Пет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293" y="2090432"/>
            <a:ext cx="2520461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33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Козарезов</a:t>
            </a:r>
            <a:r>
              <a:rPr lang="ru-RU" dirty="0">
                <a:solidFill>
                  <a:schemeClr val="tx1"/>
                </a:solidFill>
              </a:rPr>
              <a:t> Иван Тихонович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58003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Козарезов Кондрат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8418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Багрянцев Кирилл Ефимович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066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Козарезов Сергей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53712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Кокарев Герасим Борисович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30312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7710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Кокарев Илья Борисович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62" name="Picture 2" descr="C:\Users\Veret\Desktop\КНИГА ПАМЯТИ РАБОЧ СПИСКИ\обновить галерею\ролик\вернулись\Кокорев Илья Борис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00" y="2167414"/>
            <a:ext cx="2616200" cy="366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0126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Кокарев Николай Герасимович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986" name="Picture 2" descr="C:\Users\Veret\Desktop\КНИГА ПАМЯТИ РАБОЧ СПИСКИ\обновить галерею\ролик\вернулись\Кокорев Николай Герасим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180" y="1999774"/>
            <a:ext cx="2961640" cy="40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21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1840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Колесников Александр Иосифович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3010" name="Picture 2" descr="C:\Users\Veret\Desktop\КНИГА ПАМЯТИ РАБОЧ СПИСКИ\обновить галерею\ролик\Колесников Александр Иосиф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091" y="1876747"/>
            <a:ext cx="3106465" cy="408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98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Колесников Алексей </a:t>
            </a:r>
            <a:r>
              <a:rPr lang="ru-RU" dirty="0" err="1">
                <a:solidFill>
                  <a:schemeClr val="tx1"/>
                </a:solidFill>
              </a:rPr>
              <a:t>Епифанович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61831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Колесников Григорий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99166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Колесников Иван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80134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Колесников Тимофей </a:t>
            </a:r>
            <a:r>
              <a:rPr lang="ru-RU" dirty="0" err="1">
                <a:solidFill>
                  <a:schemeClr val="tx1"/>
                </a:solidFill>
              </a:rPr>
              <a:t>Епифанович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8060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0126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Коровников Аким Егорович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Veret\Desktop\КНИГА ПАМЯТИ РАБОЧ СПИСКИ\обновить галерею\ролик\вернулись\в презентацию\Коровников Аким Егорович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77" y="2056891"/>
            <a:ext cx="2931177" cy="412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4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19575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Багрянцев Николай </a:t>
            </a:r>
            <a:r>
              <a:rPr lang="ru-RU" dirty="0" err="1">
                <a:solidFill>
                  <a:schemeClr val="tx1"/>
                </a:solidFill>
              </a:rPr>
              <a:t>Нестерович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Veret\Desktop\КНИГА ПАМЯТИ РАБОЧ СПИСКИ\обновить галерею\ролик\вернулись\Багрянцев Николай Несте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34" y="1825625"/>
            <a:ext cx="297673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37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Коровников Андрей Архипович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759203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Коровников Архип Артемович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11759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Коровников Иван </a:t>
            </a:r>
            <a:r>
              <a:rPr lang="ru-RU" dirty="0" err="1">
                <a:solidFill>
                  <a:schemeClr val="tx1"/>
                </a:solidFill>
              </a:rPr>
              <a:t>Демьянович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5257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Коровников Дмитрий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312412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Коровников Наум </a:t>
            </a:r>
            <a:r>
              <a:rPr lang="ru-RU" dirty="0" err="1">
                <a:solidFill>
                  <a:schemeClr val="tx1"/>
                </a:solidFill>
              </a:rPr>
              <a:t>Демьянович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56657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543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Коровников Петр Егорович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Veret\Desktop\КНИГА ПАМЯТИ РАБОЧ СПИСКИ\обновить галерею\ролик\вернулись\в презентацию\Коровников Пётр Егорович 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870" y="2051538"/>
            <a:ext cx="2726787" cy="37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36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Ласуков Виктор Константинович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2878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Ласуков Иван Савельевич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27642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7089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Ласуков Николай Антонович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Veret\Desktop\КНИГА ПАМЯТИ РАБОЧ СПИСКИ\обновить галерею\ролик\вернулись\в презентацию\Ласуков Николай Антонович  192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015" y="2300521"/>
            <a:ext cx="2497015" cy="358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7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Ласуков</a:t>
            </a:r>
            <a:r>
              <a:rPr lang="ru-RU" dirty="0">
                <a:solidFill>
                  <a:schemeClr val="tx1"/>
                </a:solidFill>
              </a:rPr>
              <a:t> Леонтий Захарович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03408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Багрянцев Яков Ефимович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2915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Ласуков Павел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568566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Ласуков Семен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9611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61778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Ласуков Федор Леонтьевич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Veret\Desktop\КНИГА ПАМЯТИ РАБОЧ СПИСКИ\обновить галерею\ролик\вернулись\в презентацию\Ласуков Федор Леонт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939" y="2020094"/>
            <a:ext cx="2485291" cy="372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46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Ласукова Татьяна Михайловна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62030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1488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Лахин Иван Кириллович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C:\Users\Veret\Desktop\КНИГА ПАМЯТИ РАБОЧ СПИСКИ\обновить галерею\ролик\вернулись\в презентацию\Лахин Иван Кириллович  нов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079" y="1688123"/>
            <a:ext cx="2451968" cy="377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135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Лахин</a:t>
            </a:r>
            <a:r>
              <a:rPr lang="ru-RU" dirty="0">
                <a:solidFill>
                  <a:schemeClr val="tx1"/>
                </a:solidFill>
              </a:rPr>
              <a:t> Михаил Стефанович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90820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Лахин Тихон Егорович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00634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Ленников Николай </a:t>
            </a:r>
            <a:r>
              <a:rPr lang="ru-RU" dirty="0" err="1">
                <a:solidFill>
                  <a:schemeClr val="tx1"/>
                </a:solidFill>
              </a:rPr>
              <a:t>Пантелеймонович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4705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Ленников Харитон Алексеевич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72769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Ляхов Матвей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5990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426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Базанов Григорий Николаевич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Veret\Desktop\КНИГА ПАМЯТИ РАБОЧ СПИСКИ\обновить галерею\ролик\вернулись\Базанов Григорий Никола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080" y="2030254"/>
            <a:ext cx="2783840" cy="394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83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Макеев Дмитрий Борисович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72605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6609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Макеев Иван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Veret\Desktop\КНИГА ПАМЯТИ РАБОЧ СПИСКИ\обновить галерею\ролик\Макеев Иван Васил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746" y="1746738"/>
            <a:ext cx="2588971" cy="387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71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Макеев Иван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6322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1371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Макеев Никанор Никифорович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Veret\Desktop\КНИГА ПАМЯТИ РАБОЧ СПИСКИ\обновить галерею\ролик\вернулись\в презентацию\Макеев Никонор Никифорович (2)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944" y="1875692"/>
            <a:ext cx="2988561" cy="398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9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Макеев Федор </a:t>
            </a:r>
            <a:r>
              <a:rPr lang="ru-RU" dirty="0" err="1">
                <a:solidFill>
                  <a:schemeClr val="tx1"/>
                </a:solidFill>
              </a:rPr>
              <a:t>Хрисанович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7304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3"/>
            <a:ext cx="7886700" cy="13716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Махотин Николай </a:t>
            </a:r>
            <a:r>
              <a:rPr lang="ru-RU" dirty="0" err="1">
                <a:solidFill>
                  <a:schemeClr val="tx1"/>
                </a:solidFill>
              </a:rPr>
              <a:t>Афеногенович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Veret\Desktop\КНИГА ПАМЯТИ РАБОЧ СПИСКИ\обновить галерею\ролик\вернулись\в презентацию\Махотин Николай Афиноге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85372"/>
            <a:ext cx="3327400" cy="396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7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Момотов Тимофей Ефимович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4477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Мостовой Иван Акимович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3029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Мостовой Иван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27484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Мостовой Николай Денисович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346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Бардаков Дмитрий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7222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Нагорный Ефим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2275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Нагорный Николай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838238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Никитенко Андрей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8144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Никонов Аким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5609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Новиков Антон Игнатович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80228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Новиков Максим Игнатович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6480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Ногин Василий Егорович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21304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2470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Оплачко Иван Алексеевич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Veret\Desktop\КНИГА ПАМЯТИ РАБОЧ СПИСКИ\РОЛИК\вернулись\в презентацию\Оплачко Иван Алексеевич 1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094" y="1825625"/>
            <a:ext cx="38618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95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Оплачко</a:t>
            </a:r>
            <a:r>
              <a:rPr lang="ru-RU" dirty="0">
                <a:solidFill>
                  <a:schemeClr val="tx1"/>
                </a:solidFill>
              </a:rPr>
              <a:t> Иван Николаевич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67150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Оплачко Николай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96561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2470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Богатырев Ефим Никифорович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170" name="Picture 2" descr="C:\Users\Veret\Desktop\КНИГА ПАМЯТИ РАБОЧ СПИСКИ\обновить галерею\ролик\вернулись\Богатырёв Ефим Никиф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61" y="1825625"/>
            <a:ext cx="319427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341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Петренко Филипп Ильич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55796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Поденко Александр </a:t>
            </a:r>
            <a:r>
              <a:rPr lang="ru-RU" dirty="0" err="1">
                <a:solidFill>
                  <a:schemeClr val="tx1"/>
                </a:solidFill>
              </a:rPr>
              <a:t>Сафронович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Veret\Desktop\КНИГА ПАМЯТИ РАБОЧ СПИСКИ\обновить галерею\ролик\вернулись\в презентацию\Поденко Александр Сафро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588" y="2473568"/>
            <a:ext cx="2480151" cy="3348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56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Поденко Андрей </a:t>
            </a:r>
            <a:r>
              <a:rPr lang="ru-RU" dirty="0" err="1">
                <a:solidFill>
                  <a:schemeClr val="tx1"/>
                </a:solidFill>
              </a:rPr>
              <a:t>Арсентьевич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38371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074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Поденко Иван </a:t>
            </a:r>
            <a:r>
              <a:rPr lang="ru-RU" dirty="0" err="1">
                <a:solidFill>
                  <a:schemeClr val="tx1"/>
                </a:solidFill>
              </a:rPr>
              <a:t>Арсентьевич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6" name="Picture 2" descr="C:\Users\Veret\Desktop\КНИГА ПАМЯТИ РАБОЧ СПИСКИ\обновить галерею\ролик\Поденко Иван Арсент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249" y="1938031"/>
            <a:ext cx="3179198" cy="423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08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Поденко Петр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0506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Поденко Яков Кириллович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24058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24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Подкопаев Андрей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G:\ролик\вернулись\Подкопаев Андрей Григор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447" y="1996647"/>
            <a:ext cx="2836984" cy="425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35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2470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Подкопаев Иван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Veret\Desktop\КНИГА ПАМЯТИ РАБОЧ СПИСКИ\обновить галерею\ролик\вернулись\в презентацию\Подкопаев Иван Андр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755" y="2121877"/>
            <a:ext cx="2635781" cy="387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90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Подкопаев Михаил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Veret\Desktop\КНИГА ПАМЯТИ РАБОЧ СПИСКИ\обновить галерею\Подкопаев Михаил Андр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64925"/>
            <a:ext cx="2696308" cy="358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07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61778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Подкопаев Пантелеймон (Пантелей) Никифорович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851" y="2343652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732524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Болдырев Иван Пименович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Veret\Desktop\КНИГА ПАМЯТИ РАБОЧ СПИСКИ\обновить галерею\ролик\вернулись\Болдырев Иван Пиме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084" y="2443766"/>
            <a:ext cx="3227832" cy="3115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3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Подольский Григорий Филиппович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72465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895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Подорожкин Иван </a:t>
            </a:r>
            <a:r>
              <a:rPr lang="ru-RU" dirty="0" err="1">
                <a:solidFill>
                  <a:schemeClr val="tx1"/>
                </a:solidFill>
              </a:rPr>
              <a:t>Емельянович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6" name="Picture 2" descr="C:\Users\Veret\Desktop\КНИГА ПАМЯТИ РАБОЧ СПИСКИ\обновить галерею\ролик\вернулись\в презентацию\Подорожкин Иван Емелья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067" y="1875692"/>
            <a:ext cx="2988561" cy="3984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19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Подорожкин Прокофий Семенович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71302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Польников Александр Яковлевич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43271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3092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Польников</a:t>
            </a:r>
            <a:r>
              <a:rPr lang="ru-RU" dirty="0">
                <a:solidFill>
                  <a:schemeClr val="tx1"/>
                </a:solidFill>
              </a:rPr>
              <a:t> Илья Яковлевич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Veret\Desktop\КНИГА ПАМЯТИ РАБОЧ СПИСКИ\обновить галерею\ролик\вернулись\Польников Илья Яковл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287" y="1852245"/>
            <a:ext cx="2779735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68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 Андрей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57598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 Василий Тихонович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Veret\Desktop\КНИГА ПАМЯТИ РАБОЧ СПИСКИ\обновить галерею\ролик\вернулись\в презентацию\Попов Василий Тихонович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135" y="2508738"/>
            <a:ext cx="2788014" cy="3398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37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 Дмитрий </a:t>
            </a:r>
            <a:r>
              <a:rPr lang="ru-RU" dirty="0" err="1">
                <a:solidFill>
                  <a:schemeClr val="tx1"/>
                </a:solidFill>
              </a:rPr>
              <a:t>Арсентьевич</a:t>
            </a:r>
            <a:r>
              <a:rPr lang="ru-RU" dirty="0">
                <a:solidFill>
                  <a:schemeClr val="tx1"/>
                </a:solidFill>
              </a:rPr>
              <a:t> (</a:t>
            </a:r>
            <a:r>
              <a:rPr lang="ru-RU" dirty="0" err="1">
                <a:solidFill>
                  <a:schemeClr val="tx1"/>
                </a:solidFill>
              </a:rPr>
              <a:t>Арестович</a:t>
            </a:r>
            <a:r>
              <a:rPr lang="ru-RU" dirty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Veret\Desktop\КНИГА ПАМЯТИ РАБОЧ СПИСКИ\обновить галерею\ролик\вернулись\Попов Дмитрий Арест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369" y="2625785"/>
            <a:ext cx="2663382" cy="355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09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 Зиновий Александрович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688895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 Иван Семенович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47874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Болдырев Митрофан </a:t>
            </a:r>
            <a:r>
              <a:rPr lang="ru-RU" dirty="0" err="1">
                <a:solidFill>
                  <a:schemeClr val="tx1"/>
                </a:solidFill>
              </a:rPr>
              <a:t>Меркулович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97024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 Иван Тимофеевич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3357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 Иван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9812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 Кирилл Федотович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08625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 Николай Васильевич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00493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 Николай Тихонович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46148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 Филипп </a:t>
            </a:r>
            <a:r>
              <a:rPr lang="ru-RU" dirty="0" err="1">
                <a:solidFill>
                  <a:schemeClr val="tx1"/>
                </a:solidFill>
              </a:rPr>
              <a:t>Мефодьевич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80893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Попова Пелагея Михайловна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314" name="Picture 2" descr="C:\Users\Veret\Desktop\КНИГА ПАМЯТИ РАБОЧ СПИСКИ\обновить галерею\ролик\вернулись\в презентацию\Попова Пелагея Михайловн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585" y="2377055"/>
            <a:ext cx="2632909" cy="3799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Прудской</a:t>
            </a:r>
            <a:r>
              <a:rPr lang="ru-RU" dirty="0">
                <a:solidFill>
                  <a:schemeClr val="tx1"/>
                </a:solidFill>
              </a:rPr>
              <a:t> Василий Тихонович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25638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Прудской Иван Никитович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2007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543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Прудской</a:t>
            </a:r>
            <a:r>
              <a:rPr lang="ru-RU" dirty="0">
                <a:solidFill>
                  <a:schemeClr val="tx1"/>
                </a:solidFill>
              </a:rPr>
              <a:t> Николай Александрович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Veret\Desktop\КНИГА ПАМЯТИ РАБОЧ СПИСКИ\обновить галерею\ролик\вернулись\Прудской Николай Александ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46" y="1825625"/>
            <a:ext cx="2798428" cy="379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251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302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Абраменко Василий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Veret\Desktop\КНИГА ПАМЯТИ РАБОЧ СПИСКИ\обновить галерею\ролик\вернулись\Абраменко Василий Пет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714" y="2321168"/>
            <a:ext cx="2342737" cy="3609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7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Болдырев Никифор Яковлевич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02232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Путенко Александр Захарович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338" name="Picture 2" descr="C:\Users\Veret\Desktop\КНИГА ПАМЯТИ РАБОЧ СПИСКИ\обновить галерею\ролик\вернулись\в презентацию\Путенков  Александр Заха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277999"/>
            <a:ext cx="2508739" cy="376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1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Путенко Иван Маркович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7284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Путенко</a:t>
            </a:r>
            <a:r>
              <a:rPr lang="ru-RU" dirty="0">
                <a:solidFill>
                  <a:schemeClr val="tx1"/>
                </a:solidFill>
              </a:rPr>
              <a:t> Илларион Артемович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8512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Путенко </a:t>
            </a:r>
            <a:r>
              <a:rPr lang="ru-RU" dirty="0" err="1">
                <a:solidFill>
                  <a:schemeClr val="tx1"/>
                </a:solidFill>
              </a:rPr>
              <a:t>Климентий</a:t>
            </a:r>
            <a:r>
              <a:rPr lang="ru-RU" dirty="0">
                <a:solidFill>
                  <a:schemeClr val="tx1"/>
                </a:solidFill>
              </a:rPr>
              <a:t> Егорович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10" name="Picture 2" descr="C:\Users\Veret\Desktop\КНИГА ПАМЯТИ РАБОЧ СПИСКИ\обновить галерею\ролик\вернулись\в презентацию\Путенко Климентий ег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43" y="2420671"/>
            <a:ext cx="2953103" cy="375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3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Путенко Николай Захарович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754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Путенко Николай Илларионович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362" name="Picture 2" descr="C:\Users\Veret\Desktop\КНИГА ПАМЯТИ РАБОЧ СПИСКИ\обновить галерею\ролик\вернулись\в презентацию\Путенко Николай Илларио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38" y="2317071"/>
            <a:ext cx="2982224" cy="3859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88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Путенко Николай Семенович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386" name="Picture 2" descr="C:\Users\Veret\Desktop\КНИГА ПАМЯТИ РАБОЧ СПИСКИ\обновить галерею\ролик\вернулись\в презентацию\путенко николай семё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478255"/>
            <a:ext cx="2960834" cy="369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723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Путенко Петр Илларионович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835" y="2671898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92608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2470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Болдырев Николай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G:\ролик\вернулись\Болдырев Николай Пет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877" y="1897713"/>
            <a:ext cx="3446585" cy="412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07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Болдырев Степан (Стефан) Данилович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95648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Бондаренко Степан Ефремович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60882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3643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Борщев Ефим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Veret\Desktop\КНИГА ПАМЯТИ РАБОЧ СПИСКИ\обновить галерею\ролик\Борщёв Ефим Михайлович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892" y="2321047"/>
            <a:ext cx="3001108" cy="330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657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Брюзгинов Андрей Николаевич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77678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Брюзгинов</a:t>
            </a:r>
            <a:r>
              <a:rPr lang="ru-RU" dirty="0">
                <a:solidFill>
                  <a:schemeClr val="tx1"/>
                </a:solidFill>
              </a:rPr>
              <a:t> Андрей Дмитриевич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73955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Брюзгинов Дмитрий Елисеевич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8546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Брюзгинов</a:t>
            </a:r>
            <a:r>
              <a:rPr lang="ru-RU" dirty="0">
                <a:solidFill>
                  <a:schemeClr val="tx1"/>
                </a:solidFill>
              </a:rPr>
              <a:t> Егор Дмитриевич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18915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Брюзгинов Иван Дмитриевич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57603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Абраменко Иван Афанасьевич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1809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Брюзгинов Иван Максимович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0011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Брюзгинов Сергей Кириллович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15454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302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Вернигоров Гавриил Анисимович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9218" name="Picture 2" descr="C:\Users\Veret\Desktop\КНИГА ПАМЯТИ РАБОЧ СПИСКИ\обновить галерею\ролик\вернулись\Вернигоров Гавриил Анисим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046" y="2189601"/>
            <a:ext cx="2535570" cy="335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4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1227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Вернигоров Иван Анисимович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Veret\Desktop\КНИГА ПАМЯТИ РАБОЧ СПИСКИ\обновить галерею\ролик\вернулись\Вернигоров Иван Анисим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346" y="2098430"/>
            <a:ext cx="2693089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7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Винокуров Иван Савельевич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3514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Винокуров Михаил Алексеевич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27847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Винокуров Михаил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266" name="Picture 2" descr="C:\Users\Veret\Desktop\КНИГА ПАМЯТИ РАБОЧ СПИСКИ\обновить галерею\ролик\вернулись\Винокуров Михаил Андр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744" y="2272138"/>
            <a:ext cx="2299149" cy="3448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8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Винокурова</a:t>
            </a:r>
            <a:r>
              <a:rPr lang="ru-RU" dirty="0">
                <a:solidFill>
                  <a:schemeClr val="tx1"/>
                </a:solidFill>
              </a:rPr>
              <a:t> Мария Лукьяновна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34017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1227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Волков Степан Павлович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290" name="Picture 2" descr="C:\Users\Veret\Desktop\КНИГА ПАМЯТИ РАБОЧ СПИСКИ\обновить галерею\ролик\вернулись\Волков Степан Павл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580" y="2396782"/>
            <a:ext cx="3045851" cy="365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1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Волокитин Николай Дмитриевич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836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2543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Агошков Василий Егорович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Veret\Desktop\КНИГА ПАМЯТИ РАБОЧ СПИСКИ\обновить галерею\ролик\вернулись\Агошков Василий Ег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659" y="1889545"/>
            <a:ext cx="2698079" cy="38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Волошин Филипп Тихонович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98929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8883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Воржев Демьян Антонович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314" name="Picture 2" descr="C:\Users\Veret\Desktop\КНИГА ПАМЯТИ РАБОЧ СПИСКИ\обновить галерею\ролик\вернулись\Воржев Демьян Анто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081054"/>
            <a:ext cx="274320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24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Воржев</a:t>
            </a:r>
            <a:r>
              <a:rPr lang="ru-RU" dirty="0">
                <a:solidFill>
                  <a:schemeClr val="tx1"/>
                </a:solidFill>
              </a:rPr>
              <a:t> Дмитрий Филиппович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558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Воржев Иван Александрович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5105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Воржев Макар Антонович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65494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5917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Воробьев </a:t>
            </a:r>
            <a:r>
              <a:rPr lang="ru-RU" dirty="0" err="1">
                <a:solidFill>
                  <a:schemeClr val="tx1"/>
                </a:solidFill>
              </a:rPr>
              <a:t>Парфирий</a:t>
            </a:r>
            <a:r>
              <a:rPr lang="ru-RU" dirty="0">
                <a:solidFill>
                  <a:schemeClr val="tx1"/>
                </a:solidFill>
              </a:rPr>
              <a:t> Кузьмич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338" name="Picture 2" descr="C:\Users\Veret\Desktop\КНИГА ПАМЯТИ РАБОЧ СПИСКИ\обновить галерею\ролик\вернулись\Воробьёв Порфирий Кузьм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738" y="2329706"/>
            <a:ext cx="2593655" cy="350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221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Гетманов Иван Яковлевич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12153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488831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Гладенко Митрофан </a:t>
            </a:r>
            <a:r>
              <a:rPr lang="ru-RU" dirty="0" err="1">
                <a:solidFill>
                  <a:schemeClr val="tx1"/>
                </a:solidFill>
              </a:rPr>
              <a:t>Никонорович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5362" name="Picture 2" descr="C:\Users\Veret\Desktop\КНИГА ПАМЯТИ РАБОЧ СПИСКИ\обновить галерею\ролик\вернулись\Гладенко Митрофан Никон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383" y="2246514"/>
            <a:ext cx="3234959" cy="397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05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Горбунов Максим Игнатьевич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24667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5917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Горбунов Михаил Ефимович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386" name="Picture 2" descr="C:\Users\Veret\Desktop\КНИГА ПАМЯТИ РАБОЧ СПИСКИ\обновить галерею\ролик\вернулись\Горбунов Михаил Ефим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137" y="2164002"/>
            <a:ext cx="2767513" cy="371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44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Бабеев Петр </a:t>
            </a:r>
            <a:r>
              <a:rPr lang="ru-RU" dirty="0" err="1">
                <a:solidFill>
                  <a:schemeClr val="tx1"/>
                </a:solidFill>
              </a:rPr>
              <a:t>Климентьевич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47156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1298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Горбунов Трофим Кириллович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7410" name="Picture 2" descr="C:\Users\Veret\Desktop\КНИГА ПАМЯТИ РАБОЧ СПИСКИ\обновить галерею\ролик\вернулись\Горбунов Трофим Кирил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012" y="2051537"/>
            <a:ext cx="3021157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84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24708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Горбунов Федор Ефимович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8434" name="Picture 2" descr="C:\Users\Veret\Desktop\КНИГА ПАМЯТИ РАБОЧ СПИСКИ\обновить галерею\ролик\вернулись\Горбунов Фёдор Ефим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883" y="2074983"/>
            <a:ext cx="2782172" cy="384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9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Гребенников Василий Григорьевич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0957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Гребенников Федор Павлович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77960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Гридин Николай Борисович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44540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Демченко Петр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50836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5987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Деньшин Федор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458" name="Picture 2" descr="C:\Users\Veret\Desktop\КНИГА ПАМЯТИ РАБОЧ СПИСКИ\обновить галерею\ролик\вернулись\в презентацию\Деньшин Фёдор Ива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20" y="1825625"/>
            <a:ext cx="337316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04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Деркачев Егор </a:t>
            </a:r>
            <a:r>
              <a:rPr lang="ru-RU" dirty="0" err="1">
                <a:solidFill>
                  <a:schemeClr val="tx1"/>
                </a:solidFill>
              </a:rPr>
              <a:t>Евдокимович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6690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Деркачев Иван </a:t>
            </a:r>
            <a:r>
              <a:rPr lang="ru-RU" dirty="0" err="1">
                <a:solidFill>
                  <a:schemeClr val="tx1"/>
                </a:solidFill>
              </a:rPr>
              <a:t>Евдокимович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74986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Деркачев Николай </a:t>
            </a:r>
            <a:r>
              <a:rPr lang="ru-RU" dirty="0" err="1">
                <a:solidFill>
                  <a:schemeClr val="tx1"/>
                </a:solidFill>
              </a:rPr>
              <a:t>Евдокимович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46110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9504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Бабичев Дмитрий Владимирович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Veret\Desktop\КНИГА ПАМЯТИ РАБОЧ СПИСКИ\обновить галерею\ролик\Бабичев Дмитрий Владими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9403" y="1989749"/>
            <a:ext cx="303830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34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7350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Дорогих Иван Семенович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482" name="Picture 2" descr="C:\Users\Veret\Desktop\КНИГА ПАМЯТИ РАБОЧ СПИСКИ\обновить галерею\ролик\вернулись\Дорогих Иван Семё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00" y="2168768"/>
            <a:ext cx="2736680" cy="3722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08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12985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Дорогих Иван Филиппович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1506" name="Picture 2" descr="C:\Users\Veret\Desktop\КНИГА ПАМЯТИ РАБОЧ СПИСКИ\обновить галерею\ролик\вернулись\Дорогих Иван Филипп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215" y="2095658"/>
            <a:ext cx="2743928" cy="363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19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24000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Дорогих Митрофан Филиппович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2530" name="Picture 2" descr="C:\Users\Veret\Desktop\КНИГА ПАМЯТИ РАБОЧ СПИСКИ\обновить галерею\ролик\вернулись\Дорогих Митрофан Филип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44" y="2262554"/>
            <a:ext cx="2759475" cy="367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8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Дорогих Терентий Семенович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70812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826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Дорошев Александр </a:t>
            </a:r>
            <a:r>
              <a:rPr lang="ru-RU" dirty="0" err="1">
                <a:solidFill>
                  <a:schemeClr val="tx1"/>
                </a:solidFill>
              </a:rPr>
              <a:t>Ананьевич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3554" name="Picture 2" descr="C:\Users\Veret\Desktop\КНИГА ПАМЯТИ РАБОЧ СПИСКИ\обновить галерею\ролик\вернулись\Дорошев Александр Анань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7632" y="2274278"/>
            <a:ext cx="2511307" cy="360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65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18403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Дорошев Александр Петрович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G:\ролик\вернулись\Дорошев Александр Петрович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8" y="1825625"/>
            <a:ext cx="33319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26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Дорошев Иван Алексеевич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15686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Дорошев Иван Тимофеевич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7619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Дорошев Карп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96692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Дорошев Михаил Алексеевич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4578" name="Picture 2" descr="C:\Users\Veret\Desktop\КНИГА ПАМЯТИ РАБОЧ СПИСКИ\обновить галерею\ролик\вернулись\Дорошев Михаил Алекс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813" y="2452521"/>
            <a:ext cx="2044309" cy="304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3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Бабичев Петр Владимирович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29307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Дорошев Николай Степанович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67416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Дорошев Павел Тимофеевич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52352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Дорошев Сергей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5602" name="Picture 2" descr="C:\Users\Veret\Desktop\КНИГА ПАМЯТИ РАБОЧ СПИСКИ\обновить галерею\ролик\вернулись\Дорошев Сергей Фёд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569" y="2464023"/>
            <a:ext cx="2906116" cy="374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142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Дунаев Кирилл </a:t>
            </a:r>
            <a:r>
              <a:rPr lang="ru-RU" dirty="0" err="1">
                <a:solidFill>
                  <a:schemeClr val="tx1"/>
                </a:solidFill>
              </a:rPr>
              <a:t>Трифонович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6626" name="Picture 2" descr="C:\Users\Veret\Desktop\КНИГА ПАМЯТИ РАБОЧ СПИСКИ\обновить галерею\ролик\вернулись\Дунаев Кирилл Трифо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20" y="2423954"/>
            <a:ext cx="2550160" cy="31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1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Ершов </a:t>
            </a:r>
            <a:r>
              <a:rPr lang="ru-RU" dirty="0" err="1">
                <a:solidFill>
                  <a:schemeClr val="tx1"/>
                </a:solidFill>
              </a:rPr>
              <a:t>Никонор</a:t>
            </a:r>
            <a:r>
              <a:rPr lang="ru-RU" dirty="0">
                <a:solidFill>
                  <a:schemeClr val="tx1"/>
                </a:solidFill>
              </a:rPr>
              <a:t>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7650" name="Picture 2" descr="C:\Users\Veret\Desktop\КНИГА ПАМЯТИ РАБОЧ СПИСКИ\обновить галерею\ролик\вернулись\Ершов Никонор Фёд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140" y="2749074"/>
            <a:ext cx="2077720" cy="250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Ерышев (</a:t>
            </a:r>
            <a:r>
              <a:rPr lang="ru-RU" dirty="0" err="1">
                <a:solidFill>
                  <a:schemeClr val="tx1"/>
                </a:solidFill>
              </a:rPr>
              <a:t>Ерышов</a:t>
            </a:r>
            <a:r>
              <a:rPr lang="ru-RU" dirty="0">
                <a:solidFill>
                  <a:schemeClr val="tx1"/>
                </a:solidFill>
              </a:rPr>
              <a:t>) Михей Тихонович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68564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Ерышев (</a:t>
            </a:r>
            <a:r>
              <a:rPr lang="ru-RU" dirty="0" err="1">
                <a:solidFill>
                  <a:schemeClr val="tx1"/>
                </a:solidFill>
              </a:rPr>
              <a:t>Ерышов</a:t>
            </a:r>
            <a:r>
              <a:rPr lang="ru-RU" dirty="0">
                <a:solidFill>
                  <a:schemeClr val="tx1"/>
                </a:solidFill>
              </a:rPr>
              <a:t>) Яков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84406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Ерышев Иван Сергеевич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23120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5987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Ерышев Николай Семенович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 descr="G:\ролик\вернулись\Ерышев Николай Семе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803" y="2027907"/>
            <a:ext cx="2979906" cy="397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77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05507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Жашков Алексей </a:t>
            </a:r>
            <a:r>
              <a:rPr lang="ru-RU" dirty="0" err="1">
                <a:solidFill>
                  <a:schemeClr val="tx1"/>
                </a:solidFill>
              </a:rPr>
              <a:t>Емельянович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9938" name="Picture 2" descr="C:\Users\Veret\Desktop\КНИГА ПАМЯТИ РАБОЧ СПИСКИ\обновить галерею\ролик\вернулись\Жашков Иван Емелья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012" y="1887416"/>
            <a:ext cx="3016982" cy="379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498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Багрянцев Василий Артемович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07801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 err="1">
                <a:solidFill>
                  <a:schemeClr val="tx1"/>
                </a:solidFill>
              </a:rPr>
              <a:t>Жашков</a:t>
            </a:r>
            <a:r>
              <a:rPr lang="ru-RU" dirty="0">
                <a:solidFill>
                  <a:schemeClr val="tx1"/>
                </a:solidFill>
              </a:rPr>
              <a:t> Дмитрий </a:t>
            </a:r>
            <a:r>
              <a:rPr lang="ru-RU" dirty="0" err="1">
                <a:solidFill>
                  <a:schemeClr val="tx1"/>
                </a:solidFill>
              </a:rPr>
              <a:t>Нефодьевич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47296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Жашков Иван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5539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0055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Жашков Иван Михайлович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674" name="Picture 2" descr="C:\Users\Veret\Desktop\КНИГА ПАМЯТИ РАБОЧ СПИСКИ\обновить галерею\ролик\вернулись\Жашков Иван Михайл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436" y="2128298"/>
            <a:ext cx="2929128" cy="3745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1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Жашков Федор Иванович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83432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Журбенко Григорий Семенович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612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Журов Иван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2077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Журов Федор Дмитриевич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75697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Журов Яков Сергеевич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24779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Золотоглавый Андрей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50570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Золотоглавый Павел Николаевич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22734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Багрянцев Ефрем Андреевич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Veret\Desktop\КНИГА ПАМЯТИ РАБОЧ СПИСКИ\обновить галерею\ролик\вернулись\Багрянцев Ефрем Андр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920" y="2346230"/>
            <a:ext cx="2804160" cy="331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0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Зыбин Антон Николаевич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427972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Каменев Андрей Денисович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97181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500554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Каменев Георгий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9698" name="Picture 2" descr="C:\Users\Veret\Desktop\КНИГА ПАМЯТИ РАБОЧ СПИСКИ\обновить галерею\ролик\вернулись\Каменев Георгий Фёдор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107" y="2220781"/>
            <a:ext cx="2445043" cy="371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1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39504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Каменев Денис Алексеевич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22" name="Picture 2" descr="C:\Users\Veret\Desktop\КНИГА ПАМЯТИ РАБОЧ СПИСКИ\обновить галерею\ролик\вернулись\Каменев Денис Алексее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743" y="2098429"/>
            <a:ext cx="3353260" cy="382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7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60606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Каменев Дмитрий Антонович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1746" name="Picture 2" descr="C:\Users\Veret\Desktop\КНИГА ПАМЯТИ РАБОЧ СПИСКИ\обновить галерею\ролик\вернулись\Каменев Дмитрий Антон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80" y="2058194"/>
            <a:ext cx="306324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02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Каменев Егор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259599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Каменев Михаил Трофимович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143015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114886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Каменев Николай Денисович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3794" name="Picture 2" descr="C:\Users\Veret\Desktop\КНИГА ПАМЯТИ РАБОЧ СПИСКИ\обновить галерею\ролик\вернулись\Каменев Николай Денисович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029" y="1934307"/>
            <a:ext cx="2984178" cy="391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4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Карасельников Василий Дмитриевич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5587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56492"/>
            <a:ext cx="7886700" cy="203981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Карасельников Василий Федорович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9" y="2320205"/>
            <a:ext cx="2774350" cy="3329220"/>
          </a:xfrm>
        </p:spPr>
      </p:pic>
    </p:spTree>
    <p:extLst>
      <p:ext uri="{BB962C8B-B14F-4D97-AF65-F5344CB8AC3E}">
        <p14:creationId xmlns:p14="http://schemas.microsoft.com/office/powerpoint/2010/main" val="320805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prism isContent="1" isInverted="1"/>
      </p:transition>
    </mc:Choice>
    <mc:Fallback xmlns="">
      <p:transition spd="slow" advClick="0" advTm="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1920</TotalTime>
  <Words>661</Words>
  <Application>Microsoft Office PowerPoint</Application>
  <PresentationFormat>Экран (4:3)</PresentationFormat>
  <Paragraphs>210</Paragraphs>
  <Slides>207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207</vt:i4>
      </vt:variant>
    </vt:vector>
  </HeadingPairs>
  <TitlesOfParts>
    <vt:vector size="208" baseType="lpstr">
      <vt:lpstr>Office Theme</vt:lpstr>
      <vt:lpstr>Они вернулись  с ПОБЕДОЙ  1941-1945</vt:lpstr>
      <vt:lpstr>Абраменко Василий Петрович</vt:lpstr>
      <vt:lpstr>Абраменко Иван Афанасьевич</vt:lpstr>
      <vt:lpstr>Агошков Василий Егорович</vt:lpstr>
      <vt:lpstr>Бабеев Петр Климентьевич</vt:lpstr>
      <vt:lpstr>Бабичев Дмитрий Владимирович</vt:lpstr>
      <vt:lpstr>Бабичев Петр Владимирович</vt:lpstr>
      <vt:lpstr>Багрянцев Василий Артемович</vt:lpstr>
      <vt:lpstr>Багрянцев Ефрем Андреевич</vt:lpstr>
      <vt:lpstr>Багрянцев Иван Александрович</vt:lpstr>
      <vt:lpstr>Багрянцев Иван Филиппович</vt:lpstr>
      <vt:lpstr>Багрянцев Кирилл Ефимович</vt:lpstr>
      <vt:lpstr>Багрянцев Николай Нестерович</vt:lpstr>
      <vt:lpstr>Багрянцев Яков Ефимович</vt:lpstr>
      <vt:lpstr>Базанов Григорий Николаевич</vt:lpstr>
      <vt:lpstr>Бардаков Дмитрий Михайлович</vt:lpstr>
      <vt:lpstr>Богатырев Ефим Никифорович</vt:lpstr>
      <vt:lpstr>Болдырев Иван Пименович</vt:lpstr>
      <vt:lpstr>Болдырев Митрофан Меркулович</vt:lpstr>
      <vt:lpstr>Болдырев Никифор Яковлевич</vt:lpstr>
      <vt:lpstr>Болдырев Николай Петрович</vt:lpstr>
      <vt:lpstr>Болдырев Степан (Стефан) Данилович</vt:lpstr>
      <vt:lpstr>Бондаренко Степан Ефремович</vt:lpstr>
      <vt:lpstr>Борщев Ефим Михайлович</vt:lpstr>
      <vt:lpstr>Брюзгинов Андрей Николаевич</vt:lpstr>
      <vt:lpstr>Брюзгинов Андрей Дмитриевич</vt:lpstr>
      <vt:lpstr>Брюзгинов Дмитрий Елисеевич</vt:lpstr>
      <vt:lpstr>Брюзгинов Егор Дмитриевич</vt:lpstr>
      <vt:lpstr>Брюзгинов Иван Дмитриевич</vt:lpstr>
      <vt:lpstr>Брюзгинов Иван Максимович</vt:lpstr>
      <vt:lpstr>Брюзгинов Сергей Кириллович</vt:lpstr>
      <vt:lpstr>Вернигоров Гавриил Анисимович</vt:lpstr>
      <vt:lpstr>Вернигоров Иван Анисимович</vt:lpstr>
      <vt:lpstr>Винокуров Иван Савельевич</vt:lpstr>
      <vt:lpstr>Винокуров Михаил Алексеевич</vt:lpstr>
      <vt:lpstr>Винокуров Михаил Андреевич</vt:lpstr>
      <vt:lpstr>Винокурова Мария Лукьяновна</vt:lpstr>
      <vt:lpstr>Волков Степан Павлович</vt:lpstr>
      <vt:lpstr>Волокитин Николай Дмитриевич</vt:lpstr>
      <vt:lpstr>Волошин Филипп Тихонович</vt:lpstr>
      <vt:lpstr>Воржев Демьян Антонович</vt:lpstr>
      <vt:lpstr>Воржев Дмитрий Филиппович</vt:lpstr>
      <vt:lpstr>Воржев Иван Александрович</vt:lpstr>
      <vt:lpstr>Воржев Макар Антонович</vt:lpstr>
      <vt:lpstr>Воробьев Парфирий Кузьмич</vt:lpstr>
      <vt:lpstr>Гетманов Иван Яковлевич</vt:lpstr>
      <vt:lpstr>Гладенко Митрофан Никонорович</vt:lpstr>
      <vt:lpstr>Горбунов Максим Игнатьевич</vt:lpstr>
      <vt:lpstr>Горбунов Михаил Ефимович</vt:lpstr>
      <vt:lpstr>Горбунов Трофим Кириллович</vt:lpstr>
      <vt:lpstr>Горбунов Федор Ефимович</vt:lpstr>
      <vt:lpstr>Гребенников Василий Григорьевич</vt:lpstr>
      <vt:lpstr>Гребенников Федор Павлович</vt:lpstr>
      <vt:lpstr>Гридин Николай Борисович</vt:lpstr>
      <vt:lpstr>Демченко Петр Михайлович</vt:lpstr>
      <vt:lpstr>Деньшин Федор Иванович</vt:lpstr>
      <vt:lpstr>Деркачев Егор Евдокимович</vt:lpstr>
      <vt:lpstr>Деркачев Иван Евдокимович</vt:lpstr>
      <vt:lpstr>Деркачев Николай Евдокимович</vt:lpstr>
      <vt:lpstr>Дорогих Иван Семенович</vt:lpstr>
      <vt:lpstr>Дорогих Иван Филиппович</vt:lpstr>
      <vt:lpstr>Дорогих Митрофан Филиппович</vt:lpstr>
      <vt:lpstr>Дорогих Терентий Семенович</vt:lpstr>
      <vt:lpstr>Дорошев Александр Ананьевич</vt:lpstr>
      <vt:lpstr>Дорошев Александр Петрович</vt:lpstr>
      <vt:lpstr>Дорошев Иван Алексеевич</vt:lpstr>
      <vt:lpstr>Дорошев Иван Тимофеевич</vt:lpstr>
      <vt:lpstr>Дорошев Карп Иванович</vt:lpstr>
      <vt:lpstr>Дорошев Михаил Алексеевич</vt:lpstr>
      <vt:lpstr>Дорошев Николай Степанович</vt:lpstr>
      <vt:lpstr>Дорошев Павел Тимофеевич</vt:lpstr>
      <vt:lpstr>Дорошев Сергей Федорович</vt:lpstr>
      <vt:lpstr>Дунаев Кирилл Трифонович</vt:lpstr>
      <vt:lpstr>Ершов Никонор Федорович</vt:lpstr>
      <vt:lpstr>Ерышев (Ерышов) Михей Тихонович</vt:lpstr>
      <vt:lpstr>Ерышев (Ерышов) Яков Андреевич</vt:lpstr>
      <vt:lpstr>Ерышев Иван Сергеевич</vt:lpstr>
      <vt:lpstr>Ерышев Николай Семенович</vt:lpstr>
      <vt:lpstr>Жашков Алексей Емельянович</vt:lpstr>
      <vt:lpstr>Жашков Дмитрий Нефодьевич</vt:lpstr>
      <vt:lpstr>Жашков Иван Андреевич</vt:lpstr>
      <vt:lpstr>Жашков Иван Михайлович</vt:lpstr>
      <vt:lpstr>Жашков Федор Иванович</vt:lpstr>
      <vt:lpstr>Журбенко Григорий Семенович</vt:lpstr>
      <vt:lpstr>Журов Иван Андреевич</vt:lpstr>
      <vt:lpstr>Журов Федор Дмитриевич</vt:lpstr>
      <vt:lpstr>Журов Яков Сергеевич</vt:lpstr>
      <vt:lpstr>Золотоглавый Андрей Федорович</vt:lpstr>
      <vt:lpstr>Золотоглавый Павел Николаевич</vt:lpstr>
      <vt:lpstr>Зыбин Антон Николаевич</vt:lpstr>
      <vt:lpstr>Каменев Андрей Денисович</vt:lpstr>
      <vt:lpstr>Каменев Георгий Федорович</vt:lpstr>
      <vt:lpstr>Каменев Денис Алексеевич</vt:lpstr>
      <vt:lpstr>Каменев Дмитрий Антонович</vt:lpstr>
      <vt:lpstr>Каменев Егор Федорович</vt:lpstr>
      <vt:lpstr>Каменев Михаил Трофимович</vt:lpstr>
      <vt:lpstr>Каменев Николай Денисович</vt:lpstr>
      <vt:lpstr>Карасельников Василий Дмитриевич</vt:lpstr>
      <vt:lpstr>Карасельников Василий Федорович</vt:lpstr>
      <vt:lpstr>Кирнасов Василий Давыдович</vt:lpstr>
      <vt:lpstr>Кирнасов Михаил Федорович</vt:lpstr>
      <vt:lpstr>Кирносов Иван Васильевич</vt:lpstr>
      <vt:lpstr>Кирносов Иван Васильевич</vt:lpstr>
      <vt:lpstr>Кирносов Игнат Дмитриевич</vt:lpstr>
      <vt:lpstr>Клешнев Григорий Александрович</vt:lpstr>
      <vt:lpstr>Кобляков Федор Егорович</vt:lpstr>
      <vt:lpstr>Ковалев Дмитрий Андреевич</vt:lpstr>
      <vt:lpstr>Ковалев Иван Иванович</vt:lpstr>
      <vt:lpstr>Кожушков Василий Абрамович</vt:lpstr>
      <vt:lpstr>Кожушков Григорий Андреевич</vt:lpstr>
      <vt:lpstr>Кожушков Иван Андронович (Андреевич)</vt:lpstr>
      <vt:lpstr>Кожушков Кузьма Данилович</vt:lpstr>
      <vt:lpstr>Кожушков Петр Кузьмич</vt:lpstr>
      <vt:lpstr>Кожушков Петр Трофимович</vt:lpstr>
      <vt:lpstr>Кожушков Трофим Кузьмич</vt:lpstr>
      <vt:lpstr>Козарезов Василий Тихонович</vt:lpstr>
      <vt:lpstr>Козарезов Иван Петрович</vt:lpstr>
      <vt:lpstr>Козарезов Иван Тихонович</vt:lpstr>
      <vt:lpstr>Козарезов Кондрат Иванович</vt:lpstr>
      <vt:lpstr>Козарезов Сергей Васильевич</vt:lpstr>
      <vt:lpstr>Кокарев Герасим Борисович</vt:lpstr>
      <vt:lpstr>Кокарев Илья Борисович</vt:lpstr>
      <vt:lpstr>Кокарев Николай Герасимович</vt:lpstr>
      <vt:lpstr>Колесников Александр Иосифович</vt:lpstr>
      <vt:lpstr>Колесников Алексей Епифанович</vt:lpstr>
      <vt:lpstr>Колесников Григорий Михайлович</vt:lpstr>
      <vt:lpstr>Колесников Иван Михайлович</vt:lpstr>
      <vt:lpstr>Колесников Тимофей Епифанович</vt:lpstr>
      <vt:lpstr>Коровников Аким Егорович</vt:lpstr>
      <vt:lpstr>Коровников Андрей Архипович</vt:lpstr>
      <vt:lpstr>Коровников Архип Артемович</vt:lpstr>
      <vt:lpstr>Коровников Иван Демьянович</vt:lpstr>
      <vt:lpstr>Коровников Дмитрий Иванович</vt:lpstr>
      <vt:lpstr>Коровников Наум Демьянович</vt:lpstr>
      <vt:lpstr>Коровников Петр Егорович</vt:lpstr>
      <vt:lpstr>Ласуков Виктор Константинович</vt:lpstr>
      <vt:lpstr>Ласуков Иван Савельевич</vt:lpstr>
      <vt:lpstr>Ласуков Николай Антонович</vt:lpstr>
      <vt:lpstr>Ласуков Леонтий Захарович</vt:lpstr>
      <vt:lpstr>Ласуков Павел Васильевич</vt:lpstr>
      <vt:lpstr>Ласуков Семен Михайлович</vt:lpstr>
      <vt:lpstr>Ласуков Федор Леонтьевич</vt:lpstr>
      <vt:lpstr>Ласукова Татьяна Михайловна</vt:lpstr>
      <vt:lpstr>Лахин Иван Кириллович</vt:lpstr>
      <vt:lpstr>Лахин Михаил Стефанович</vt:lpstr>
      <vt:lpstr>Лахин Тихон Егорович</vt:lpstr>
      <vt:lpstr>Ленников Николай Пантелеймонович</vt:lpstr>
      <vt:lpstr>Ленников Харитон Алексеевич</vt:lpstr>
      <vt:lpstr>Ляхов Матвей Васильевич</vt:lpstr>
      <vt:lpstr>Макеев Дмитрий Борисович</vt:lpstr>
      <vt:lpstr>Макеев Иван Васильевич</vt:lpstr>
      <vt:lpstr>Макеев Иван Иванович</vt:lpstr>
      <vt:lpstr>Макеев Никанор Никифорович</vt:lpstr>
      <vt:lpstr>Макеев Федор Хрисанович</vt:lpstr>
      <vt:lpstr>Махотин Николай Афеногенович</vt:lpstr>
      <vt:lpstr>Момотов Тимофей Ефимович</vt:lpstr>
      <vt:lpstr>Мостовой Иван Акимович</vt:lpstr>
      <vt:lpstr>Мостовой Иван Григорьевич</vt:lpstr>
      <vt:lpstr>Мостовой Николай Денисович</vt:lpstr>
      <vt:lpstr>Нагорный Ефим Иванович</vt:lpstr>
      <vt:lpstr>Нагорный Николай Иванович</vt:lpstr>
      <vt:lpstr>Никитенко Андрей Васильевич</vt:lpstr>
      <vt:lpstr>Никонов Аким Иванович</vt:lpstr>
      <vt:lpstr>Новиков Антон Игнатович</vt:lpstr>
      <vt:lpstr>Новиков Максим Игнатович</vt:lpstr>
      <vt:lpstr>Ногин Василий Егорович</vt:lpstr>
      <vt:lpstr>Оплачко Иван Алексеевич</vt:lpstr>
      <vt:lpstr>Оплачко Иван Николаевич</vt:lpstr>
      <vt:lpstr>Оплачко Николай Иванович</vt:lpstr>
      <vt:lpstr>Петренко Филипп Ильич</vt:lpstr>
      <vt:lpstr>Поденко Александр Сафронович</vt:lpstr>
      <vt:lpstr>Поденко Андрей Арсентьевич</vt:lpstr>
      <vt:lpstr>Поденко Иван Арсентьевич</vt:lpstr>
      <vt:lpstr>Поденко Петр Васильевич</vt:lpstr>
      <vt:lpstr>Поденко Яков Кириллович</vt:lpstr>
      <vt:lpstr>Подкопаев Андрей Григорьевич</vt:lpstr>
      <vt:lpstr>Подкопаев Иван Андреевич</vt:lpstr>
      <vt:lpstr>Подкопаев Михаил Андреевич</vt:lpstr>
      <vt:lpstr>Подкопаев Пантелеймон (Пантелей) Никифорович</vt:lpstr>
      <vt:lpstr>Подольский Григорий Филиппович</vt:lpstr>
      <vt:lpstr>Подорожкин Иван Емельянович</vt:lpstr>
      <vt:lpstr>Подорожкин Прокофий Семенович</vt:lpstr>
      <vt:lpstr>Польников Александр Яковлевич</vt:lpstr>
      <vt:lpstr>Польников Илья Яковлевич</vt:lpstr>
      <vt:lpstr>Попов Андрей Иванович</vt:lpstr>
      <vt:lpstr>Попов Василий Тихонович</vt:lpstr>
      <vt:lpstr>Попов Дмитрий Арсентьевич (Арестович)</vt:lpstr>
      <vt:lpstr>Попов Зиновий Александрович</vt:lpstr>
      <vt:lpstr>Попов Иван Семенович</vt:lpstr>
      <vt:lpstr>Попов Иван Тимофеевич</vt:lpstr>
      <vt:lpstr>Попов Иван Федорович</vt:lpstr>
      <vt:lpstr>Попов Кирилл Федотович</vt:lpstr>
      <vt:lpstr>Попов Николай Васильевич</vt:lpstr>
      <vt:lpstr>Попов Николай Тихонович</vt:lpstr>
      <vt:lpstr>Попов Филипп Мефодьевич</vt:lpstr>
      <vt:lpstr>Попова Пелагея Михайловна</vt:lpstr>
      <vt:lpstr>Прудской Василий Тихонович</vt:lpstr>
      <vt:lpstr>Прудской Иван Никитович</vt:lpstr>
      <vt:lpstr>Прудской Николай Александрович</vt:lpstr>
      <vt:lpstr>Путенко Александр Захарович</vt:lpstr>
      <vt:lpstr>Путенко Иван Маркович</vt:lpstr>
      <vt:lpstr>Путенко Илларион Артемович</vt:lpstr>
      <vt:lpstr>Путенко Климентий Егорович</vt:lpstr>
      <vt:lpstr>Путенко Николай Захарович</vt:lpstr>
      <vt:lpstr>Путенко Николай Илларионович</vt:lpstr>
      <vt:lpstr>Путенко Николай Семенович</vt:lpstr>
      <vt:lpstr>Путенко Петр Илларионович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pptforschool.ru</dc:creator>
  <cp:lastModifiedBy>Veret</cp:lastModifiedBy>
  <cp:revision>195</cp:revision>
  <dcterms:created xsi:type="dcterms:W3CDTF">2018-04-24T18:36:51Z</dcterms:created>
  <dcterms:modified xsi:type="dcterms:W3CDTF">2025-05-12T11:53:58Z</dcterms:modified>
</cp:coreProperties>
</file>