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68" r:id="rId2"/>
    <p:sldId id="418" r:id="rId3"/>
    <p:sldId id="654" r:id="rId4"/>
    <p:sldId id="419" r:id="rId5"/>
    <p:sldId id="420" r:id="rId6"/>
    <p:sldId id="641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585" r:id="rId21"/>
    <p:sldId id="642" r:id="rId22"/>
    <p:sldId id="434" r:id="rId23"/>
    <p:sldId id="643" r:id="rId24"/>
    <p:sldId id="435" r:id="rId25"/>
    <p:sldId id="599" r:id="rId26"/>
    <p:sldId id="644" r:id="rId27"/>
    <p:sldId id="645" r:id="rId28"/>
    <p:sldId id="436" r:id="rId29"/>
    <p:sldId id="437" r:id="rId30"/>
    <p:sldId id="438" r:id="rId31"/>
    <p:sldId id="439" r:id="rId32"/>
    <p:sldId id="598" r:id="rId33"/>
    <p:sldId id="440" r:id="rId34"/>
    <p:sldId id="571" r:id="rId35"/>
    <p:sldId id="441" r:id="rId36"/>
    <p:sldId id="442" r:id="rId37"/>
    <p:sldId id="443" r:id="rId38"/>
    <p:sldId id="444" r:id="rId39"/>
    <p:sldId id="445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3" r:id="rId56"/>
    <p:sldId id="462" r:id="rId57"/>
    <p:sldId id="464" r:id="rId58"/>
    <p:sldId id="465" r:id="rId59"/>
    <p:sldId id="466" r:id="rId60"/>
    <p:sldId id="646" r:id="rId61"/>
    <p:sldId id="467" r:id="rId62"/>
    <p:sldId id="597" r:id="rId63"/>
    <p:sldId id="469" r:id="rId64"/>
    <p:sldId id="470" r:id="rId65"/>
    <p:sldId id="596" r:id="rId66"/>
    <p:sldId id="471" r:id="rId67"/>
    <p:sldId id="647" r:id="rId68"/>
    <p:sldId id="472" r:id="rId69"/>
    <p:sldId id="481" r:id="rId70"/>
    <p:sldId id="473" r:id="rId71"/>
    <p:sldId id="474" r:id="rId72"/>
    <p:sldId id="475" r:id="rId73"/>
    <p:sldId id="476" r:id="rId74"/>
    <p:sldId id="648" r:id="rId75"/>
    <p:sldId id="477" r:id="rId76"/>
    <p:sldId id="478" r:id="rId77"/>
    <p:sldId id="479" r:id="rId78"/>
    <p:sldId id="649" r:id="rId79"/>
    <p:sldId id="480" r:id="rId80"/>
    <p:sldId id="482" r:id="rId81"/>
    <p:sldId id="483" r:id="rId82"/>
    <p:sldId id="484" r:id="rId83"/>
    <p:sldId id="584" r:id="rId84"/>
    <p:sldId id="485" r:id="rId85"/>
    <p:sldId id="487" r:id="rId86"/>
    <p:sldId id="595" r:id="rId87"/>
    <p:sldId id="488" r:id="rId88"/>
    <p:sldId id="489" r:id="rId89"/>
    <p:sldId id="625" r:id="rId90"/>
    <p:sldId id="594" r:id="rId91"/>
    <p:sldId id="490" r:id="rId92"/>
    <p:sldId id="492" r:id="rId93"/>
    <p:sldId id="491" r:id="rId94"/>
    <p:sldId id="667" r:id="rId95"/>
    <p:sldId id="652" r:id="rId96"/>
    <p:sldId id="493" r:id="rId97"/>
    <p:sldId id="494" r:id="rId98"/>
    <p:sldId id="495" r:id="rId99"/>
    <p:sldId id="497" r:id="rId100"/>
    <p:sldId id="498" r:id="rId101"/>
    <p:sldId id="499" r:id="rId102"/>
    <p:sldId id="500" r:id="rId103"/>
    <p:sldId id="502" r:id="rId104"/>
    <p:sldId id="501" r:id="rId105"/>
    <p:sldId id="624" r:id="rId106"/>
    <p:sldId id="503" r:id="rId107"/>
    <p:sldId id="504" r:id="rId108"/>
    <p:sldId id="505" r:id="rId109"/>
    <p:sldId id="506" r:id="rId110"/>
    <p:sldId id="507" r:id="rId111"/>
    <p:sldId id="508" r:id="rId112"/>
    <p:sldId id="509" r:id="rId113"/>
    <p:sldId id="582" r:id="rId114"/>
    <p:sldId id="511" r:id="rId115"/>
    <p:sldId id="653" r:id="rId116"/>
    <p:sldId id="510" r:id="rId117"/>
    <p:sldId id="581" r:id="rId118"/>
    <p:sldId id="623" r:id="rId119"/>
    <p:sldId id="590" r:id="rId120"/>
    <p:sldId id="512" r:id="rId121"/>
    <p:sldId id="516" r:id="rId122"/>
    <p:sldId id="513" r:id="rId123"/>
    <p:sldId id="622" r:id="rId124"/>
    <p:sldId id="514" r:id="rId125"/>
    <p:sldId id="515" r:id="rId126"/>
    <p:sldId id="621" r:id="rId127"/>
    <p:sldId id="517" r:id="rId128"/>
    <p:sldId id="518" r:id="rId129"/>
    <p:sldId id="519" r:id="rId130"/>
    <p:sldId id="579" r:id="rId131"/>
    <p:sldId id="520" r:id="rId132"/>
    <p:sldId id="521" r:id="rId133"/>
    <p:sldId id="659" r:id="rId134"/>
    <p:sldId id="620" r:id="rId135"/>
    <p:sldId id="522" r:id="rId136"/>
    <p:sldId id="523" r:id="rId137"/>
    <p:sldId id="524" r:id="rId138"/>
    <p:sldId id="526" r:id="rId139"/>
    <p:sldId id="527" r:id="rId140"/>
    <p:sldId id="528" r:id="rId141"/>
    <p:sldId id="529" r:id="rId142"/>
    <p:sldId id="619" r:id="rId143"/>
    <p:sldId id="530" r:id="rId144"/>
    <p:sldId id="572" r:id="rId145"/>
    <p:sldId id="531" r:id="rId146"/>
    <p:sldId id="532" r:id="rId147"/>
    <p:sldId id="533" r:id="rId148"/>
    <p:sldId id="534" r:id="rId149"/>
    <p:sldId id="535" r:id="rId150"/>
    <p:sldId id="536" r:id="rId151"/>
    <p:sldId id="593" r:id="rId152"/>
    <p:sldId id="537" r:id="rId153"/>
    <p:sldId id="538" r:id="rId154"/>
    <p:sldId id="539" r:id="rId155"/>
    <p:sldId id="540" r:id="rId156"/>
    <p:sldId id="541" r:id="rId157"/>
    <p:sldId id="542" r:id="rId158"/>
    <p:sldId id="618" r:id="rId159"/>
    <p:sldId id="617" r:id="rId160"/>
    <p:sldId id="543" r:id="rId161"/>
    <p:sldId id="544" r:id="rId162"/>
    <p:sldId id="545" r:id="rId163"/>
    <p:sldId id="546" r:id="rId164"/>
    <p:sldId id="547" r:id="rId165"/>
    <p:sldId id="548" r:id="rId166"/>
    <p:sldId id="616" r:id="rId167"/>
    <p:sldId id="615" r:id="rId168"/>
    <p:sldId id="592" r:id="rId169"/>
    <p:sldId id="549" r:id="rId170"/>
    <p:sldId id="550" r:id="rId171"/>
    <p:sldId id="614" r:id="rId172"/>
    <p:sldId id="551" r:id="rId173"/>
    <p:sldId id="552" r:id="rId174"/>
    <p:sldId id="553" r:id="rId175"/>
    <p:sldId id="554" r:id="rId176"/>
    <p:sldId id="586" r:id="rId177"/>
    <p:sldId id="612" r:id="rId178"/>
    <p:sldId id="613" r:id="rId179"/>
    <p:sldId id="555" r:id="rId180"/>
    <p:sldId id="556" r:id="rId181"/>
    <p:sldId id="558" r:id="rId182"/>
    <p:sldId id="557" r:id="rId183"/>
    <p:sldId id="559" r:id="rId184"/>
    <p:sldId id="580" r:id="rId185"/>
    <p:sldId id="560" r:id="rId186"/>
    <p:sldId id="561" r:id="rId187"/>
    <p:sldId id="562" r:id="rId188"/>
    <p:sldId id="611" r:id="rId189"/>
    <p:sldId id="563" r:id="rId190"/>
    <p:sldId id="577" r:id="rId191"/>
    <p:sldId id="564" r:id="rId192"/>
    <p:sldId id="566" r:id="rId193"/>
    <p:sldId id="663" r:id="rId194"/>
    <p:sldId id="661" r:id="rId195"/>
    <p:sldId id="664" r:id="rId196"/>
    <p:sldId id="665" r:id="rId197"/>
    <p:sldId id="662" r:id="rId1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10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glow rad="76200">
              <a:schemeClr val="bg1">
                <a:lumMod val="50000"/>
                <a:alpha val="83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Они вернулись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с ПОБЕДОЙ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1941-1945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Посвящается вернувшимся с ПОБЕДОЙ воинам-односельчанам из населенных </a:t>
            </a:r>
            <a:r>
              <a:rPr lang="ru-RU" b="1" dirty="0" err="1"/>
              <a:t>пунуктов</a:t>
            </a:r>
            <a:r>
              <a:rPr lang="ru-RU" b="1" dirty="0"/>
              <a:t>: Веретье, Новая Осиновка, Старые </a:t>
            </a:r>
            <a:r>
              <a:rPr lang="ru-RU" b="1" dirty="0" err="1"/>
              <a:t>Гумны</a:t>
            </a:r>
            <a:r>
              <a:rPr lang="ru-RU" b="1" dirty="0"/>
              <a:t>, Писаревка, Орел</a:t>
            </a:r>
          </a:p>
          <a:p>
            <a:r>
              <a:rPr lang="ru-RU" b="1" dirty="0"/>
              <a:t>ЧАСТЬ </a:t>
            </a:r>
            <a:r>
              <a:rPr lang="ru-RU" b="1" dirty="0" smtClean="0"/>
              <a:t>2 </a:t>
            </a:r>
            <a:endParaRPr lang="ru-RU" b="1" dirty="0"/>
          </a:p>
          <a:p>
            <a:r>
              <a:rPr lang="ru-RU" b="1" dirty="0" smtClean="0"/>
              <a:t>Р-Я</a:t>
            </a:r>
            <a:endParaRPr lang="en-US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5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Григорий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392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Солошенко Егор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865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Солошенко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обновить галерею\ролик\вернулись\Солошенко Иван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31" y="1891035"/>
            <a:ext cx="3153507" cy="417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Старченко Андрей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обновить галерею\ролик\вернулись\Старченко Андрей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80" y="2200434"/>
            <a:ext cx="2733040" cy="36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Старченко Никита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814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Сторожев Иван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обновить галерею\ролик\вернулись\Сторожев Иван Фе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56" y="1825625"/>
            <a:ext cx="30600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Василий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627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Василий Захарович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Veret\Desktop\КНИГА ПАМЯТИ РАБОЧ СПИСКИ\обновить галерею\ролик\вернулись\Субочев Василий  Заха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90" y="1825625"/>
            <a:ext cx="34084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Иван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Veret\Desktop\КНИГА ПАМЯТИ РАБОЧ СПИСКИ\обновить галерею\ролик\субочев иван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83" y="1788344"/>
            <a:ext cx="2936240" cy="41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Максим Фомич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Veret\Desktop\КНИГА ПАМЯТИ РАБОЧ СПИСКИ\обновить галерею\ролик\вернулись\Субочев Максим Фо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989614"/>
            <a:ext cx="33070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Митрофан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Veret\Desktop\КНИГА ПАМЯТИ РАБОЧ СПИСКИ\обновить галерею\ролик\вернулись\Субочев Митрофан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91" y="2090043"/>
            <a:ext cx="2832687" cy="40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18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Григорий Федотович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G:\ролик\вернулись\Расторгуев Григорий Федот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69" y="1996647"/>
            <a:ext cx="2825262" cy="42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Михаил Фомич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Veret\Desktop\КНИГА ПАМЯТИ РАБОЧ СПИСКИ\обновить галерею\ролик\вернулись\Субочев Михаил Фо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69" y="1756339"/>
            <a:ext cx="2810223" cy="41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Субочев Петр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Veret\Desktop\КНИГА ПАМЯТИ РАБОЧ СПИСКИ\обновить галерею\ролик\вернулись\Субочев Пётр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67" y="1825625"/>
            <a:ext cx="35190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Татаринцев Владимир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Veret\Desktop\КНИГА ПАМЯТИ РАБОЧ СПИСКИ\обновить галерею\ролик\вернулись\Татаринцев Владимир Дмитри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63" y="1946031"/>
            <a:ext cx="3128844" cy="39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Александр </a:t>
            </a:r>
            <a:r>
              <a:rPr lang="ru-RU" dirty="0" err="1">
                <a:solidFill>
                  <a:schemeClr val="tx1"/>
                </a:solidFill>
              </a:rPr>
              <a:t>Евдокимович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Veret\Desktop\КНИГА ПАМЯТИ РАБОЧ СПИСКИ\обновить галерею\ролик\Токарев Александр Евдок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9063"/>
            <a:ext cx="2567354" cy="38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Василий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28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Василий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9812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Василий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обновить галерею\ролик\Токарев Василий Тимоф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62" y="1825625"/>
            <a:ext cx="2618291" cy="39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Евгений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ролик\вернулись\Токарев Евгени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03" y="1825625"/>
            <a:ext cx="40121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Захар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9334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Иван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3612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Дмитрий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1650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Никита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Veret\Desktop\КНИГА ПАМЯТИ РАБОЧ СПИСКИ\обновить галерею\ролик\вернулись\Токарев Никита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41" y="1825625"/>
            <a:ext cx="318011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 Тимофей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876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Токарева Александра Тимофеевна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Veret\Desktop\КНИГА ПАМЯТИ РАБОЧ СПИСКИ\обновить галерею\ролик\Токарева Александра Тимофее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19" y="1825625"/>
            <a:ext cx="32385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Александр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3459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Алексей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Veret\Desktop\КНИГА ПАМЯТИ РАБОЧ СПИСКИ\обновить галерею\ролик\Торубаров Алексей Кузь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29" y="1825625"/>
            <a:ext cx="28165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8792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Андрей Сергеевич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 descr="G:\ролик\вернулись\Торубаров Андрей Серг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1873556"/>
            <a:ext cx="2836984" cy="425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Егор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8243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8216"/>
            <a:ext cx="7886700" cy="949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Иван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Veret\Desktop\КНИГА ПАМЯТИ РАБОЧ СПИСКИ\обновить галерею\ролик\Торубаров Иван Никола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6" y="1621047"/>
            <a:ext cx="2637692" cy="43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Иван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Users\Veret\Desktop\КНИГА ПАМЯТИ РАБОЧ СПИСКИ\обновить галерею\ролик\Торубаров Иван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29" y="1825625"/>
            <a:ext cx="27021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Николай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0803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Иван Митрофанович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993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Николай Анисимович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Торубаров Николай Анис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54" y="1873555"/>
            <a:ext cx="2508738" cy="3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Николай </a:t>
            </a:r>
            <a:r>
              <a:rPr lang="ru-RU" dirty="0" err="1">
                <a:solidFill>
                  <a:schemeClr val="tx1"/>
                </a:solidFill>
              </a:rPr>
              <a:t>Макарович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Users\Veret\Desktop\КНИГА ПАМЯТИ РАБОЧ СПИСКИ\обновить галерею\ролик\вернулись\торубаров николай мака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0" y="2319814"/>
            <a:ext cx="2905760" cy="33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Николай Сергеевич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4232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Торубаров</a:t>
            </a:r>
            <a:r>
              <a:rPr lang="ru-RU" dirty="0">
                <a:solidFill>
                  <a:schemeClr val="tx1"/>
                </a:solidFill>
              </a:rPr>
              <a:t> Павел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428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Федот Акимович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3047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 Филипп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086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Торубарова Александра Анисимовна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603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Тратников Егор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747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Трифонов Николай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137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Василий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Veret\Desktop\КНИГА ПАМЯТИ РАБОЧ СПИСКИ\обновить галерею\ролик\вернулись\Ульянов Василий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2104913"/>
            <a:ext cx="2708031" cy="35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536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Иван Павлович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Veret\Desktop\КНИГА ПАМЯТИ РАБОЧ СПИСКИ\обновить галерею\ролик\вернулись\в презентацию\Расторгуев Иван Пав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20" y="2053114"/>
            <a:ext cx="3286760" cy="38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Гурий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8464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Евдоким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718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Егор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2559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Иван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Veret\Desktop\КНИГА ПАМЯТИ РАБОЧ СПИСКИ\обновить галерею\ролик\вернулись\Ульянов Иван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54" y="1781908"/>
            <a:ext cx="2822538" cy="43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Иван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148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Михаил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Users\Veret\Desktop\КНИГА ПАМЯТИ РАБОЧ СПИСКИ\обновить галерею\ролик\вернулись\Ульянов Михаил Константи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69" y="1825625"/>
            <a:ext cx="3015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Петр Афанасьевич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Veret\Desktop\КНИГА ПАМЯТИ РАБОЧ СПИСКИ\обновить галерею\ролик\вернулись\Ульянов Пётр Афанас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51" y="1825625"/>
            <a:ext cx="29702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Петр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 descr="G:\ролик\вернулись\Ульянов Петр Фе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54" y="1609787"/>
            <a:ext cx="2989384" cy="44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Петр </a:t>
            </a:r>
            <a:r>
              <a:rPr lang="ru-RU" dirty="0" err="1">
                <a:solidFill>
                  <a:schemeClr val="tx1"/>
                </a:solidFill>
              </a:rPr>
              <a:t>Хрисанович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337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 </a:t>
            </a:r>
            <a:r>
              <a:rPr lang="ru-RU" dirty="0" err="1">
                <a:solidFill>
                  <a:schemeClr val="tx1"/>
                </a:solidFill>
              </a:rPr>
              <a:t>Хрисан</a:t>
            </a:r>
            <a:r>
              <a:rPr lang="ru-RU" dirty="0">
                <a:solidFill>
                  <a:schemeClr val="tx1"/>
                </a:solidFill>
              </a:rPr>
              <a:t>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118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Иван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Veret\Desktop\КНИГА ПАМЯТИ РАБОЧ СПИСКИ\обновить галерею\ролик\вернулись\в презентацию\Расторгуев Иван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5" y="2279990"/>
            <a:ext cx="3141785" cy="35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Ульянова Татьяна Федоровна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4779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Андрей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203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Андрей Никитович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Veret\Desktop\КНИГА ПАМЯТИ РАБОЧ СПИСКИ\обновить галерею\ролик\Хабаров Андрей Никит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22" y="1923112"/>
            <a:ext cx="3890356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Василий Михайлович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283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Григорий Трофимович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1706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Иван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338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Иван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Veret\Desktop\КНИГА ПАМЯТИ РАБОЧ СПИСКИ\обновить галерею\ролик\вернулись\Хабаров Иван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71" y="1825625"/>
            <a:ext cx="33858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6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Иван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458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Илья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59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Макар Лукьянович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320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605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Иван Платонович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78" name="Picture 2" descr="C:\Users\Veret\Desktop\КНИГА ПАМЯТИ РАБОЧ СПИСКИ\обновить галерею\ролик\вернулись\в презентацию\Расторгуев Иван Плат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35" y="1882738"/>
            <a:ext cx="2600960" cy="38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Михаил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620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Никита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0603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Роман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285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Семен Никитович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78" name="Picture 2" descr="C:\Users\Veret\Desktop\КНИГА ПАМЯТИ РАБОЧ СПИСКИ\обновить галерею\ролик\вернулись\Хабаров Семён Никит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33" y="2147094"/>
            <a:ext cx="2861733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Семен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Veret\Desktop\КНИГА ПАМЯТИ РАБОЧ СПИСКИ\обновить галерею\ролик\Хабаров Семён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38" y="1969477"/>
            <a:ext cx="3203902" cy="38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Степан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981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Трофим Лукьянович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179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Хабаров Федор Игнатьевич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3496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Чекмезов</a:t>
            </a:r>
            <a:r>
              <a:rPr lang="ru-RU" dirty="0">
                <a:solidFill>
                  <a:schemeClr val="tx1"/>
                </a:solidFill>
              </a:rPr>
              <a:t> Илья Матвеевич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030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Чекмезов Михаил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 descr="G:\ролик\вернулись\Чекмезов Михаил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93" y="1803215"/>
            <a:ext cx="2790092" cy="41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536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Иван </a:t>
            </a:r>
            <a:r>
              <a:rPr lang="ru-RU" dirty="0" err="1">
                <a:solidFill>
                  <a:schemeClr val="tx1"/>
                </a:solidFill>
              </a:rPr>
              <a:t>Севастьянович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G:\ролик\вернулись\Расторгуев Иван Севастья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2" y="1943893"/>
            <a:ext cx="2813538" cy="422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Чекмезов Николай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397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Чернов Андрей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1209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Чернов Василий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Veret\Desktop\КНИГА ПАМЯТИ РАБОЧ СПИСКИ\обновить галерею\ролик\вернулись\Чернов Василий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60" y="2020094"/>
            <a:ext cx="25704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Чернов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579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Чернолихов Даниил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G:\ролик\погибли\Чернолихов Даниил Филипп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Чернолихов Иван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104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Чернолихов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1108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Чернолихов Даниил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3932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Чернолихов Дмитрий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24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Чуров</a:t>
            </a:r>
            <a:r>
              <a:rPr lang="ru-RU" dirty="0">
                <a:solidFill>
                  <a:schemeClr val="tx1"/>
                </a:solidFill>
              </a:rPr>
              <a:t> Дмитрий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Users\Veret\Desktop\КНИГА ПАМЯТИ РАБОЧ СПИСКИ\обновить галерею\ролик\вернулись\Чуров Дмитрий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73" y="1825625"/>
            <a:ext cx="31566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Николай Стефанович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815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Шершнев Владимир </a:t>
            </a:r>
            <a:r>
              <a:rPr lang="ru-RU" dirty="0" err="1">
                <a:solidFill>
                  <a:schemeClr val="tx1"/>
                </a:solidFill>
              </a:rPr>
              <a:t>Сафронович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6494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Шершнев Иван Владимирович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Veret\Desktop\КНИГА ПАМЯТИ РАБОЧ СПИСКИ\обновить галерею\ролик\вернулись\Шершнев Иван Владими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53" y="1825625"/>
            <a:ext cx="29994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Шкарупин Иван </a:t>
            </a:r>
            <a:r>
              <a:rPr lang="ru-RU" dirty="0" err="1">
                <a:solidFill>
                  <a:schemeClr val="tx1"/>
                </a:solidFill>
              </a:rPr>
              <a:t>Мефодьевич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ролик\вернулись\Шкарупин Иван Мефодье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09" y="1825625"/>
            <a:ext cx="327438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Шкарупин Леонтий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626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Шкарупин</a:t>
            </a:r>
            <a:r>
              <a:rPr lang="ru-RU" dirty="0">
                <a:solidFill>
                  <a:schemeClr val="tx1"/>
                </a:solidFill>
              </a:rPr>
              <a:t> Мефодий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обновить галерею\ролик\Шкарупин Мефодий Кузь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43" y="2063262"/>
            <a:ext cx="2364171" cy="372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Шкарупин Николай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047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Шкарупин Петр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Veret\Desktop\КНИГА ПАМЯТИ РАБОЧ СПИСКИ\обновить галерею\ролик\вернулись\Шкарупин Пётр Тимоф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41" y="2013026"/>
            <a:ext cx="3230105" cy="37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Шкарупин</a:t>
            </a:r>
            <a:r>
              <a:rPr lang="ru-RU" dirty="0">
                <a:solidFill>
                  <a:schemeClr val="tx1"/>
                </a:solidFill>
              </a:rPr>
              <a:t> Федор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4805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Шумаев Егор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8452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Шумаев Михаил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Veret\Desktop\КНИГА ПАМЯТИ РАБОЧ СПИСКИ\обновить галерею\ролик\вернулись\Шумаев Михаил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49" y="1825625"/>
            <a:ext cx="283910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Павел </a:t>
            </a:r>
            <a:r>
              <a:rPr lang="ru-RU" dirty="0" smtClean="0">
                <a:solidFill>
                  <a:schemeClr val="tx1"/>
                </a:solidFill>
              </a:rPr>
              <a:t>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837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Шумаева</a:t>
            </a:r>
            <a:r>
              <a:rPr lang="ru-RU" dirty="0">
                <a:solidFill>
                  <a:schemeClr val="tx1"/>
                </a:solidFill>
              </a:rPr>
              <a:t> Вера </a:t>
            </a:r>
            <a:r>
              <a:rPr lang="ru-RU" dirty="0" err="1">
                <a:solidFill>
                  <a:schemeClr val="tx1"/>
                </a:solidFill>
              </a:rPr>
              <a:t>Андроновна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Veret\Desktop\КНИГА ПАМЯТИ РАБОЧ СПИСКИ\обновить галерею\ролик\вернулись\Шумаева Вера Андро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65" y="1946031"/>
            <a:ext cx="3177834" cy="42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Щербаков Сергей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Veret\Desktop\КНИГА ПАМЯТИ РАБОЧ СПИСКИ\обновить галерею\ролик\вернулись\Щербаков Сергей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1991138"/>
            <a:ext cx="2880360" cy="402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Ященко Георгий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599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Подкопаев Василий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РОЛИК\нет в реестре\ДОБАВИЛА В ПРЕЗЕНТАЦИЮ\Подкопаев Василий Андреевич НЕТ В ПОХ К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69" y="1818377"/>
            <a:ext cx="2297723" cy="39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Радченко Василий Ильич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РОЛИК\нет в реестре\ДОБАВИЛА В ПРЕЗЕНТАЦИЮ\радченко василий ильич 1911 В ПРЕЗЕНТА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01" y="1825625"/>
            <a:ext cx="29989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РОЛИК\нет в реестре\Сапрыкин Иван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78" y="2145324"/>
            <a:ext cx="2853342" cy="36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Субочев</a:t>
            </a:r>
            <a:r>
              <a:rPr lang="ru-RU" dirty="0">
                <a:solidFill>
                  <a:schemeClr val="tx1"/>
                </a:solidFill>
              </a:rPr>
              <a:t> Иван Федорович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РОЛИК\нет в реестре\Субочев Иван Федорович БУРДЫСИ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69" y="1750545"/>
            <a:ext cx="3434862" cy="397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Цыпкина Мария </a:t>
            </a:r>
            <a:r>
              <a:rPr lang="ru-RU" dirty="0" err="1">
                <a:solidFill>
                  <a:schemeClr val="tx1"/>
                </a:solidFill>
              </a:rPr>
              <a:t>Пантелеймоновна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РОЛИК\нет в реестре\ДОБАВИЛА В ПРЕЗЕНТАЦИЮ\Цыпкина Мария Пантелеймо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79" y="1825625"/>
            <a:ext cx="32396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Радченко Павел Максимович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Veret\Desktop\КНИГА ПАМЯТИ РАБОЧ СПИСКИ\обновить галерею\ролик\вернулись\в презентацию\Радченко Павел Макс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46" y="2442124"/>
            <a:ext cx="2581320" cy="34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Петр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602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Прокоп Кузьмич (Прокофий)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1702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Севастьян </a:t>
            </a:r>
            <a:r>
              <a:rPr lang="ru-RU" dirty="0" err="1">
                <a:solidFill>
                  <a:schemeClr val="tx1"/>
                </a:solidFill>
              </a:rPr>
              <a:t>Прокофьевич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367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Сидор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628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Тихон Кондратьевич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666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Федор </a:t>
            </a:r>
            <a:r>
              <a:rPr lang="ru-RU" dirty="0" err="1">
                <a:solidFill>
                  <a:schemeClr val="tx1"/>
                </a:solidFill>
              </a:rPr>
              <a:t>Пантелемонович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887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Федор Терентьевич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33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Федот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6886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Расторгуева Варвара Васильевна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ролик\вернулись\Расторгуева Варвара Васильевн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Расторгуева Марина Владимировна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6" name="Picture 2" descr="C:\Users\Veret\Desktop\КНИГА ПАМЯТИ РАБОЧ СПИСКИ\обновить галерею\ролик\вернулись\Расторгуева Мария Владимир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84" y="2365104"/>
            <a:ext cx="2770632" cy="33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Алексей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7110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Алексей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Veret\Desktop\КНИГА ПАМЯТИ РАБОЧ СПИСКИ\обновить галерею\ролик\вернулись\в презентацию\Ребриков Алексей Тих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76" y="1817076"/>
            <a:ext cx="2953391" cy="39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Егор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7487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Мефодий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3162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Павел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Users\Veret\Desktop\КНИГА ПАМЯТИ РАБОЧ СПИСКИ\обновить галерею\ролик\вернулись\в презентацию\Ребриков Павел Андреевич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85" y="1957753"/>
            <a:ext cx="3633207" cy="42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771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Федор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обновить галерею\ролик\Ребриков Фёдор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27" y="2168770"/>
            <a:ext cx="2820573" cy="36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2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Ребриков Федот Данилович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94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Алексей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977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Андрей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Veret\Desktop\КНИГА ПАМЯТИ РАБОЧ СПИСКИ\обновить галерею\ролик\вернулись\в презентацию\Рыльцев Андрей Ант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1" y="1924206"/>
            <a:ext cx="2447388" cy="379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1298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Антон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674" name="Picture 2" descr="C:\Users\Veret\Desktop\КНИГА ПАМЯТИ РАБОЧ СПИСКИ\обновить галерею\ролик\вернулись\в презентацию\Рыльцев Антон Иван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23" y="1946031"/>
            <a:ext cx="2756586" cy="39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1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Veret\Desktop\КНИГА ПАМЯТИ РАБОЧ СПИСКИ\обновить галерею\ролик\вернулись\в презентацию\Рыльцев Иван Антонович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24613"/>
            <a:ext cx="2520462" cy="30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Алексей Кондратьевич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1" name="Picture 3" descr="G:\ролик\вернулись\Расторгуев Алексей Кондратьевич 19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56" y="1941158"/>
            <a:ext cx="3572298" cy="40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74673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Владимирович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Veret\Desktop\КНИГА ПАМЯТИ РАБОЧ СПИСКИ\обновить галерею\ролик\вернулись\в презентацию\Рыльцев Иван Владими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60" y="2192814"/>
            <a:ext cx="2519680" cy="36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145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6" name="Picture 2" descr="C:\Users\Veret\Desktop\КНИГА ПАМЯТИ РАБОЧ СПИСКИ\обновить галерею\ролик\вернулись\в презентацию\Рыльцев Иван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15" y="2109549"/>
            <a:ext cx="3150704" cy="40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43" y="445477"/>
            <a:ext cx="7886700" cy="166467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G:\ролик\вернулись\Рыльцев Иван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55" y="1942935"/>
            <a:ext cx="3434860" cy="40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1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771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Наумович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794" name="Picture 2" descr="C:\Users\Veret\Desktop\КНИГА ПАМЯТИ РАБОЧ СПИСКИ\обновить галерею\ролик\вернулись\в презентацию\Рыльцев Иван Нау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80" y="2028092"/>
            <a:ext cx="3040021" cy="38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Иван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770" name="Picture 2" descr="C:\Users\Veret\Desktop\КНИГА ПАМЯТИ РАБОЧ СПИСКИ\обновить галерею\ролик\вернулись\в презентацию\Рыльцев Иван Семё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8" y="2135347"/>
            <a:ext cx="3148611" cy="40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Кирилл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52648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Павел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0527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Рыльцев Сергей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238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Александр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342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Василий Сергеевич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806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Егор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430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18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Егор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818" name="Picture 2" descr="C:\Users\Veret\Desktop\КНИГА ПАМЯТИ РАБОЧ СПИСКИ\обновить галерею\ролик\вернулись\в презентацию\Сапрыкин Егор Никола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3" y="2157235"/>
            <a:ext cx="2701763" cy="37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364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Иван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обновить галерею\ролик\вернулись\Сапрыкин Иван Ег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177574"/>
            <a:ext cx="2672080" cy="3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7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Иван Терентьевич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 descr="G:\ролик\вернулись\Сапрыкин Иван Терен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8" y="2086707"/>
            <a:ext cx="3067691" cy="40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605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Михаил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G:\ролик\вернулись\Сапрыкин Михаил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68812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Михаил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866" name="Picture 2" descr="C:\Users\Veret\Desktop\КНИГА ПАМЯТИ РАБОЧ СПИСКИ\обновить галерею\ролик\вернулись\Сапрыкин Михаил Иванович 19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84" y="2368062"/>
            <a:ext cx="2385236" cy="34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Михаил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842" name="Picture 2" descr="C:\Users\Veret\Desktop\КНИГА ПАМЯТИ РАБОЧ СПИСКИ\обновить галерею\ролик\вернулись\Сапрыкин Михаил Иванович 1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52" y="2344614"/>
            <a:ext cx="2662339" cy="36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3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888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Павел </a:t>
            </a:r>
            <a:r>
              <a:rPr lang="ru-RU" dirty="0" err="1">
                <a:solidFill>
                  <a:schemeClr val="tx1"/>
                </a:solidFill>
              </a:rPr>
              <a:t>Свиридонович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 descr="G:\ролик\вернулись\Сапрыкин Павел Свирид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90431"/>
            <a:ext cx="2637691" cy="39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012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Павел Терентьевич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8" name="Picture 2" descr="G:\ролик\вернулись\Сапрыкин Павел Терен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78" y="2084571"/>
            <a:ext cx="2661138" cy="39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Петр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948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Владимир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234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Петр Терентьевич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2264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Сапрыкин Стефан (Степан)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424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Саранчуков Михаил Павлович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751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Свириденко Иван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ролик\вернулись\Свириденко Иван Ефим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69" y="1825625"/>
            <a:ext cx="34004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012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Свириденко Николай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8914" name="Picture 2" descr="C:\Users\Veret\Desktop\КНИГА ПАМЯТИ РАБОЧ СПИСКИ\обновить галерею\ролик\Свириденко Никола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74" y="1969478"/>
            <a:ext cx="2914541" cy="39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Свириденко Семен </a:t>
            </a:r>
            <a:r>
              <a:rPr lang="ru-RU" dirty="0" err="1">
                <a:solidFill>
                  <a:schemeClr val="tx1"/>
                </a:solidFill>
              </a:rPr>
              <a:t>Емельянович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928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1298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Свиридонов Александр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вернулись\Свиридонов Александр Ег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46" y="2242831"/>
            <a:ext cx="2520462" cy="37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Свиридонов Егор Ильич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5447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302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Сигарев Иван Титович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890" name="Picture 2" descr="C:\Users\Veret\Desktop\КНИГА ПАМЯТИ РАБОЧ СПИСКИ\обновить галерею\ролик\вернулись\Сигарев Иван Тит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64" y="1946030"/>
            <a:ext cx="2598997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36431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Скрипников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Яков </a:t>
            </a:r>
            <a:r>
              <a:rPr lang="ru-RU" dirty="0" err="1">
                <a:solidFill>
                  <a:schemeClr val="tx1"/>
                </a:solidFill>
              </a:rPr>
              <a:t>Мефодьевич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G:\ролик\вернулись\Скрипников Яков Мефодьевич 1922 198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09" y="1825625"/>
            <a:ext cx="327438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Гаврил </a:t>
            </a:r>
            <a:r>
              <a:rPr lang="ru-RU" dirty="0" err="1">
                <a:solidFill>
                  <a:schemeClr val="tx1"/>
                </a:solidFill>
              </a:rPr>
              <a:t>Евдокимович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Users\Veret\Desktop\КНИГА ПАМЯТИ РАБОЧ СПИСКИ\обновить галерею\ролик\вернулись\в презентацию\Расторгуев Гаврил Евдоким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14" y="2403095"/>
            <a:ext cx="2740519" cy="37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Александр Трофимович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0298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Антон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724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Антон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693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Иван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9343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Скрипников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Козьма</a:t>
            </a:r>
            <a:r>
              <a:rPr lang="ru-RU" dirty="0">
                <a:solidFill>
                  <a:schemeClr val="tx1"/>
                </a:solidFill>
              </a:rPr>
              <a:t>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843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660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Семен Пантелеевич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 descr="G:\ролик\вернулись\Скрипников (Скрыпников) Семен Пантел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9" y="2121877"/>
            <a:ext cx="3041314" cy="40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Сергей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4" name="Picture 2" descr="G:\ролик\вернулись\Скрипников (Скрыпников) Серге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1961477"/>
            <a:ext cx="2696307" cy="40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Степан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047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Скрипников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Федор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1061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833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(</a:t>
            </a:r>
            <a:r>
              <a:rPr lang="ru-RU" dirty="0" err="1">
                <a:solidFill>
                  <a:schemeClr val="tx1"/>
                </a:solidFill>
              </a:rPr>
              <a:t>Скрыпников</a:t>
            </a:r>
            <a:r>
              <a:rPr lang="ru-RU" dirty="0">
                <a:solidFill>
                  <a:schemeClr val="tx1"/>
                </a:solidFill>
              </a:rPr>
              <a:t>) Федор Пантелеевич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 descr="G:\ролик\вернулись\Скрипников Федор Пантел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77" y="1908725"/>
            <a:ext cx="2930769" cy="43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6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Григорий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3806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895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Александр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62" name="Picture 2" descr="C:\Users\Veret\Desktop\КНИГА ПАМЯТИ РАБОЧ СПИСКИ\обновить галерею\ролик\вернулись\Скрипников Александр Тих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21" y="1969477"/>
            <a:ext cx="3122722" cy="42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18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Скрипников Николай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938" name="Picture 2" descr="C:\Users\Veret\Desktop\КНИГА ПАМЯТИ РАБОЧ СПИСКИ\обновить галерею\ролик\вернулись\Скрипников Никола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4" y="2129207"/>
            <a:ext cx="2519710" cy="37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Скрипников</a:t>
            </a:r>
            <a:r>
              <a:rPr lang="ru-RU" dirty="0">
                <a:solidFill>
                  <a:schemeClr val="tx1"/>
                </a:solidFill>
              </a:rPr>
              <a:t> Николай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ролик\нет в реестре\Скрипников Николай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85" y="1825625"/>
            <a:ext cx="276822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Сокольский Василий Фомич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63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Сокольский Григорий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 descr="G:\ролик\вернулись\Сокольский Григорий Дмитри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23" y="1750463"/>
            <a:ext cx="2860431" cy="42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Сокольский</a:t>
            </a:r>
            <a:r>
              <a:rPr lang="ru-RU" dirty="0">
                <a:solidFill>
                  <a:schemeClr val="tx1"/>
                </a:solidFill>
              </a:rPr>
              <a:t> Дмитрий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044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Сокольский Иван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809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Сокольских Алексей </a:t>
            </a:r>
            <a:r>
              <a:rPr lang="ru-RU" dirty="0" err="1">
                <a:solidFill>
                  <a:schemeClr val="tx1"/>
                </a:solidFill>
              </a:rPr>
              <a:t>Емельянович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865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Сокольский</a:t>
            </a:r>
            <a:r>
              <a:rPr lang="ru-RU" dirty="0">
                <a:solidFill>
                  <a:schemeClr val="tx1"/>
                </a:solidFill>
              </a:rPr>
              <a:t> Фома Кондратьевич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443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Сокольских Иван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878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71157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Расторгуев Григорий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Veret\Desktop\КНИГА ПАМЯТИ РАБОЧ СПИСКИ\обновить галерею\ролик\вернулись\Расторгуев Григори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21" y="2168507"/>
            <a:ext cx="2396431" cy="38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Андрей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622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Василий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ролик\вернулись\Соловьёв Василий Кузь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80" y="1969294"/>
            <a:ext cx="291084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Константин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6830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Кузьма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вернулись\Соловьёв Кузьма Еф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64" y="1825625"/>
            <a:ext cx="33374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Михаил Игнатович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849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Петр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799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 Федор Игнатьевич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Veret\Desktop\КНИГА ПАМЯТИ РАБОЧ СПИСКИ\обновить галерею\ролик\Соловьев Федор Игна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6" y="1961478"/>
            <a:ext cx="2520461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Соловьева Мария Ивановна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668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Соловьева Наталья Васильевна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384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Солошенко Андрей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8868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1920</TotalTime>
  <Words>649</Words>
  <Application>Microsoft Office PowerPoint</Application>
  <PresentationFormat>Экран (4:3)</PresentationFormat>
  <Paragraphs>200</Paragraphs>
  <Slides>197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197</vt:i4>
      </vt:variant>
    </vt:vector>
  </HeadingPairs>
  <TitlesOfParts>
    <vt:vector size="198" baseType="lpstr">
      <vt:lpstr>Office Theme</vt:lpstr>
      <vt:lpstr>Они вернулись  с ПОБЕДОЙ  1941-1945</vt:lpstr>
      <vt:lpstr>Радченко Павел Максимович</vt:lpstr>
      <vt:lpstr>Расторгуев Алексей Иванович</vt:lpstr>
      <vt:lpstr>Расторгуев Алексей Кондратьевич</vt:lpstr>
      <vt:lpstr>Расторгуев Василий Сергеевич</vt:lpstr>
      <vt:lpstr>Расторгуев Владимир Андреевич</vt:lpstr>
      <vt:lpstr>Расторгуев Гаврил Евдокимович</vt:lpstr>
      <vt:lpstr>Расторгуев Григорий Алексеевич</vt:lpstr>
      <vt:lpstr>Расторгуев Григорий Григорьевич</vt:lpstr>
      <vt:lpstr>Расторгуев Григорий Иванович</vt:lpstr>
      <vt:lpstr>Расторгуев Григорий Федотович</vt:lpstr>
      <vt:lpstr>Расторгуев Дмитрий Михайлович</vt:lpstr>
      <vt:lpstr>Расторгуев Иван Митрофанович</vt:lpstr>
      <vt:lpstr>Расторгуев Иван Павлович</vt:lpstr>
      <vt:lpstr>Расторгуев Иван Петрович</vt:lpstr>
      <vt:lpstr>Расторгуев Иван Платонович</vt:lpstr>
      <vt:lpstr>Расторгуев Иван Севастьянович</vt:lpstr>
      <vt:lpstr>Расторгуев Николай Стефанович</vt:lpstr>
      <vt:lpstr>Расторгуев Павел Николаевич</vt:lpstr>
      <vt:lpstr>Расторгуев Петр Михайлович</vt:lpstr>
      <vt:lpstr>Расторгуев Прокоп Кузьмич (Прокофий)</vt:lpstr>
      <vt:lpstr>Расторгуев Севастьян Прокофьевич</vt:lpstr>
      <vt:lpstr>Расторгуев Сидор Кузьмич</vt:lpstr>
      <vt:lpstr>Расторгуев Тихон Кондратьевич</vt:lpstr>
      <vt:lpstr>Расторгуев Федор Пантелемонович</vt:lpstr>
      <vt:lpstr>Расторгуев Федор Терентьевич</vt:lpstr>
      <vt:lpstr>Расторгуев Федот Филиппович</vt:lpstr>
      <vt:lpstr>Расторгуева Варвара Васильевна</vt:lpstr>
      <vt:lpstr>Расторгуева Марина Владимировна</vt:lpstr>
      <vt:lpstr>Ребриков Алексей Тихонович</vt:lpstr>
      <vt:lpstr>Ребриков Егор Тихонович</vt:lpstr>
      <vt:lpstr>Ребриков Мефодий Иванович</vt:lpstr>
      <vt:lpstr>Ребриков Павел Андреевич</vt:lpstr>
      <vt:lpstr>Ребриков Федор Андреевич</vt:lpstr>
      <vt:lpstr>Ребриков Федот Данилович</vt:lpstr>
      <vt:lpstr>Рыльцев Алексей Иванович</vt:lpstr>
      <vt:lpstr>Рыльцев Андрей Антонович</vt:lpstr>
      <vt:lpstr>Рыльцев Антон Иванович</vt:lpstr>
      <vt:lpstr>Рыльцев Иван Антонович</vt:lpstr>
      <vt:lpstr>Рыльцев Иван Владимирович</vt:lpstr>
      <vt:lpstr>Рыльцев Иван Константинович</vt:lpstr>
      <vt:lpstr>Рыльцев Иван Михайлович</vt:lpstr>
      <vt:lpstr>Рыльцев Иван Михайлович</vt:lpstr>
      <vt:lpstr>Рыльцев Иван Наумович</vt:lpstr>
      <vt:lpstr>Рыльцев Иван Семенович</vt:lpstr>
      <vt:lpstr>Рыльцев Кирилл Иванович</vt:lpstr>
      <vt:lpstr>Рыльцев Павел Иванович</vt:lpstr>
      <vt:lpstr>Рыльцев Сергей Федорович</vt:lpstr>
      <vt:lpstr>Сапрыкин Александр Николаевич</vt:lpstr>
      <vt:lpstr>Сапрыкин Егор Андреевич</vt:lpstr>
      <vt:lpstr>Сапрыкин Егор Николаевич</vt:lpstr>
      <vt:lpstr>Сапрыкин Иван Егорович</vt:lpstr>
      <vt:lpstr>Сапрыкин Иван Терентьевич</vt:lpstr>
      <vt:lpstr>Сапрыкин Михаил Андреевич</vt:lpstr>
      <vt:lpstr>Сапрыкин Михаил Иванович</vt:lpstr>
      <vt:lpstr>Сапрыкин Михаил Иванович</vt:lpstr>
      <vt:lpstr>Сапрыкин Павел Свиридонович</vt:lpstr>
      <vt:lpstr>Сапрыкин Павел Терентьевич</vt:lpstr>
      <vt:lpstr>Сапрыкин Петр Андреевич</vt:lpstr>
      <vt:lpstr>Сапрыкин Петр Терентьевич</vt:lpstr>
      <vt:lpstr>Сапрыкин Стефан (Степан) Николаевич</vt:lpstr>
      <vt:lpstr>Саранчуков Михаил Павлович</vt:lpstr>
      <vt:lpstr>Свириденко Иван Ефимович</vt:lpstr>
      <vt:lpstr>Свириденко Николай Григорьевич</vt:lpstr>
      <vt:lpstr>Свириденко Семен Емельянович</vt:lpstr>
      <vt:lpstr>Свиридонов Александр Егорович</vt:lpstr>
      <vt:lpstr>Свиридонов Егор Ильич</vt:lpstr>
      <vt:lpstr>Сигарев Иван Титович</vt:lpstr>
      <vt:lpstr>Скрипников Яков Мефодьевич</vt:lpstr>
      <vt:lpstr>Скрипников (Скрыпников) Александр Трофимович</vt:lpstr>
      <vt:lpstr>Скрипников (Скрыпников) Антон Григорьевич</vt:lpstr>
      <vt:lpstr>Скрипников (Скрыпников) Антон Иванович</vt:lpstr>
      <vt:lpstr>Скрипников (Скрыпников) Иван Григорьевич</vt:lpstr>
      <vt:lpstr>Скрипников (Скрыпников) Козьма Андреевич</vt:lpstr>
      <vt:lpstr>Скрипников (Скрыпников) Семен Пантелеевич</vt:lpstr>
      <vt:lpstr>Скрипников (Скрыпников) Сергей Григорьевич</vt:lpstr>
      <vt:lpstr>Скрипников (Скрыпников) Степан Михайлович</vt:lpstr>
      <vt:lpstr>Скрипников (Скрыпников) Федор Михайлович</vt:lpstr>
      <vt:lpstr>Скрипников (Скрыпников) Федор Пантелеевич</vt:lpstr>
      <vt:lpstr>Скрипников Александр Тихонович</vt:lpstr>
      <vt:lpstr>Скрипников Николай Григорьевич</vt:lpstr>
      <vt:lpstr>Скрипников Николай Федорович</vt:lpstr>
      <vt:lpstr>Сокольский Василий Фомич</vt:lpstr>
      <vt:lpstr>Сокольский Григорий Дмитриевич</vt:lpstr>
      <vt:lpstr>Сокольский Дмитрий Иванович</vt:lpstr>
      <vt:lpstr>Сокольский Иван Дмитриевич</vt:lpstr>
      <vt:lpstr>Сокольских Алексей Емельянович</vt:lpstr>
      <vt:lpstr>Сокольский Фома Кондратьевич</vt:lpstr>
      <vt:lpstr>Сокольских Иван Константинович</vt:lpstr>
      <vt:lpstr>Соловьев Андрей Васильевич</vt:lpstr>
      <vt:lpstr>Соловьев Василий Кузьмич</vt:lpstr>
      <vt:lpstr>Соловьев Константин Тимофеевич</vt:lpstr>
      <vt:lpstr>Соловьев Кузьма Ефимович</vt:lpstr>
      <vt:lpstr>Соловьев Михаил Игнатович</vt:lpstr>
      <vt:lpstr>Соловьев Петр Иванович</vt:lpstr>
      <vt:lpstr>Соловьев Федор Игнатьевич</vt:lpstr>
      <vt:lpstr>Соловьева Мария Ивановна</vt:lpstr>
      <vt:lpstr>Соловьева Наталья Васильевна</vt:lpstr>
      <vt:lpstr>Солошенко Андрей Яковлевич</vt:lpstr>
      <vt:lpstr>Солошенко Егор Петрович</vt:lpstr>
      <vt:lpstr>Солошенко Иван Андреевич</vt:lpstr>
      <vt:lpstr>Старченко Андрей Петрович</vt:lpstr>
      <vt:lpstr>Старченко Никита Петрович</vt:lpstr>
      <vt:lpstr>Сторожев Иван Федорович</vt:lpstr>
      <vt:lpstr>Субочев Василий Григорьевич</vt:lpstr>
      <vt:lpstr>Субочев Василий Захарович</vt:lpstr>
      <vt:lpstr>Субочев Иван Михайлович</vt:lpstr>
      <vt:lpstr>Субочев Максим Фомич</vt:lpstr>
      <vt:lpstr>Субочев Митрофан Федорович</vt:lpstr>
      <vt:lpstr>Субочев Михаил Фомич</vt:lpstr>
      <vt:lpstr>Субочев Петр Федорович</vt:lpstr>
      <vt:lpstr>Татаринцев Владимир Дмитриевич</vt:lpstr>
      <vt:lpstr>Токарев Александр Евдокимович</vt:lpstr>
      <vt:lpstr>Токарев Василий Петрович</vt:lpstr>
      <vt:lpstr>Токарев Василий Тимофеевич</vt:lpstr>
      <vt:lpstr>Токарев Василий Тимофеевич</vt:lpstr>
      <vt:lpstr>Токарев Евгений Григорьевич</vt:lpstr>
      <vt:lpstr>Токарев Захар Константинович</vt:lpstr>
      <vt:lpstr>Токарев Иван Петрович</vt:lpstr>
      <vt:lpstr>Токарев Никита Григорьевич</vt:lpstr>
      <vt:lpstr>Токарев Тимофей Яковлевич</vt:lpstr>
      <vt:lpstr>Токарева Александра Тимофеевна</vt:lpstr>
      <vt:lpstr>Торубаров Александр Ефимович</vt:lpstr>
      <vt:lpstr>Торубаров Алексей Кузьмич</vt:lpstr>
      <vt:lpstr>Торубаров Андрей Сергеевич</vt:lpstr>
      <vt:lpstr>Торубаров Егор Кузьмич</vt:lpstr>
      <vt:lpstr>Торубаров Иван Николаевич</vt:lpstr>
      <vt:lpstr>Торубаров Иван Петрович</vt:lpstr>
      <vt:lpstr>Торубаров Николай Александрович</vt:lpstr>
      <vt:lpstr>Торубаров Николай Анисимович</vt:lpstr>
      <vt:lpstr>Торубаров Николай Макарович</vt:lpstr>
      <vt:lpstr>Торубаров Николай Сергеевич</vt:lpstr>
      <vt:lpstr>Торубаров Павел Николаевич</vt:lpstr>
      <vt:lpstr>Торубаров Федот Акимович</vt:lpstr>
      <vt:lpstr>Торубаров Филипп Федорович</vt:lpstr>
      <vt:lpstr>Торубарова Александра Анисимовна</vt:lpstr>
      <vt:lpstr>Тратников Егор Иванович</vt:lpstr>
      <vt:lpstr>Трифонов Николай Андреевич</vt:lpstr>
      <vt:lpstr>Ульянов Василий Иванович</vt:lpstr>
      <vt:lpstr>Ульянов Гурий Константинович</vt:lpstr>
      <vt:lpstr>Ульянов Евдоким Иванович</vt:lpstr>
      <vt:lpstr>Ульянов Егор Андреевич</vt:lpstr>
      <vt:lpstr>Ульянов Иван Иванович</vt:lpstr>
      <vt:lpstr>Ульянов Иван Константинович</vt:lpstr>
      <vt:lpstr>Ульянов Михаил Константинович</vt:lpstr>
      <vt:lpstr>Ульянов Петр Афанасьевич</vt:lpstr>
      <vt:lpstr>Ульянов Петр Федорович</vt:lpstr>
      <vt:lpstr>Ульянов Петр Хрисанович</vt:lpstr>
      <vt:lpstr>Ульянов Хрисан Константинович</vt:lpstr>
      <vt:lpstr>Ульянова Татьяна Федоровна</vt:lpstr>
      <vt:lpstr>Хабаров Андрей Васильевич</vt:lpstr>
      <vt:lpstr>Хабаров Андрей Никитович</vt:lpstr>
      <vt:lpstr>Хабаров Василий Михайлович </vt:lpstr>
      <vt:lpstr>Хабаров Григорий Трофимович</vt:lpstr>
      <vt:lpstr>Хабаров Иван Алексеевич</vt:lpstr>
      <vt:lpstr>Хабаров Иван Петрович</vt:lpstr>
      <vt:lpstr>Хабаров Иван Филиппович</vt:lpstr>
      <vt:lpstr>Хабаров Илья Михайлович</vt:lpstr>
      <vt:lpstr>Хабаров Макар Лукьянович</vt:lpstr>
      <vt:lpstr>Хабаров Михаил Федорович</vt:lpstr>
      <vt:lpstr>Хабаров Никита Александрович</vt:lpstr>
      <vt:lpstr>Хабаров Роман Михайлович</vt:lpstr>
      <vt:lpstr>Хабаров Семен Никитович</vt:lpstr>
      <vt:lpstr>Хабаров Семен Федорович</vt:lpstr>
      <vt:lpstr>Хабаров Степан Васильевич</vt:lpstr>
      <vt:lpstr>Хабаров Трофим Лукьянович</vt:lpstr>
      <vt:lpstr>Хабаров Федор Игнатьевич</vt:lpstr>
      <vt:lpstr>Чекмезов Илья Матвеевич</vt:lpstr>
      <vt:lpstr>Чекмезов Михаил Андреевич</vt:lpstr>
      <vt:lpstr>Чекмезов Николай Васильевич</vt:lpstr>
      <vt:lpstr>Чернов Андрей Иванович</vt:lpstr>
      <vt:lpstr>Чернов Василий Андреевич</vt:lpstr>
      <vt:lpstr>Чернов Иван Андреевич</vt:lpstr>
      <vt:lpstr>Чернолихов Даниил Филиппович</vt:lpstr>
      <vt:lpstr>Чернолихов Иван Алексеевич</vt:lpstr>
      <vt:lpstr>Чернолихов Иван Андреевич</vt:lpstr>
      <vt:lpstr>Чернолихов Даниил Кузьмич</vt:lpstr>
      <vt:lpstr>Чернолихов Дмитрий Дмитриевич</vt:lpstr>
      <vt:lpstr>Чуров Дмитрий Федорович</vt:lpstr>
      <vt:lpstr>Шершнев Владимир Сафронович</vt:lpstr>
      <vt:lpstr>Шершнев Иван Владимирович</vt:lpstr>
      <vt:lpstr>Шкарупин Иван Мефодьевич</vt:lpstr>
      <vt:lpstr>Шкарупин Леонтий Алексеевич</vt:lpstr>
      <vt:lpstr>Шкарупин Мефодий Кузьмич</vt:lpstr>
      <vt:lpstr>Шкарупин Николай Иванович</vt:lpstr>
      <vt:lpstr>Шкарупин Петр Тимофеевич</vt:lpstr>
      <vt:lpstr>Шкарупин Федор Алексеевич</vt:lpstr>
      <vt:lpstr>Шумаев Егор Григорьевич</vt:lpstr>
      <vt:lpstr>Шумаев Михаил Григорьевич</vt:lpstr>
      <vt:lpstr>Шумаева Вера Андроновна</vt:lpstr>
      <vt:lpstr>Щербаков Сергей Иванович</vt:lpstr>
      <vt:lpstr>Ященко Георгий Васильевич</vt:lpstr>
      <vt:lpstr>Подкопаев Василий Андреевич</vt:lpstr>
      <vt:lpstr>Радченко Василий Ильич </vt:lpstr>
      <vt:lpstr>Сапрыкин Иван Андреевич</vt:lpstr>
      <vt:lpstr>Субочев Иван Федорович </vt:lpstr>
      <vt:lpstr>Цыпкина Мария Пантелеймоновна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Veret</cp:lastModifiedBy>
  <cp:revision>195</cp:revision>
  <dcterms:created xsi:type="dcterms:W3CDTF">2018-04-24T18:36:51Z</dcterms:created>
  <dcterms:modified xsi:type="dcterms:W3CDTF">2025-05-12T12:07:30Z</dcterms:modified>
</cp:coreProperties>
</file>